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70"/>
  </p:handoutMasterIdLst>
  <p:sldIdLst>
    <p:sldId id="256" r:id="rId3"/>
    <p:sldId id="1275" r:id="rId5"/>
    <p:sldId id="1299" r:id="rId6"/>
    <p:sldId id="1300" r:id="rId7"/>
    <p:sldId id="1392" r:id="rId8"/>
    <p:sldId id="1391" r:id="rId9"/>
    <p:sldId id="1393" r:id="rId10"/>
    <p:sldId id="1395" r:id="rId11"/>
    <p:sldId id="1394" r:id="rId12"/>
    <p:sldId id="1301" r:id="rId13"/>
    <p:sldId id="1304" r:id="rId14"/>
    <p:sldId id="1305" r:id="rId15"/>
    <p:sldId id="1329" r:id="rId16"/>
    <p:sldId id="1328" r:id="rId17"/>
    <p:sldId id="1330" r:id="rId18"/>
    <p:sldId id="1306" r:id="rId19"/>
    <p:sldId id="1307" r:id="rId20"/>
    <p:sldId id="1308" r:id="rId21"/>
    <p:sldId id="1309" r:id="rId22"/>
    <p:sldId id="1310" r:id="rId23"/>
    <p:sldId id="1311" r:id="rId24"/>
    <p:sldId id="1312" r:id="rId25"/>
    <p:sldId id="1313" r:id="rId26"/>
    <p:sldId id="1396" r:id="rId27"/>
    <p:sldId id="1397" r:id="rId28"/>
    <p:sldId id="1398" r:id="rId29"/>
    <p:sldId id="1399" r:id="rId30"/>
    <p:sldId id="1314" r:id="rId31"/>
    <p:sldId id="1400" r:id="rId32"/>
    <p:sldId id="1401" r:id="rId33"/>
    <p:sldId id="1404" r:id="rId34"/>
    <p:sldId id="1403" r:id="rId35"/>
    <p:sldId id="1402" r:id="rId36"/>
    <p:sldId id="1315" r:id="rId37"/>
    <p:sldId id="1317" r:id="rId38"/>
    <p:sldId id="1290" r:id="rId39"/>
    <p:sldId id="1319" r:id="rId40"/>
    <p:sldId id="1320" r:id="rId41"/>
    <p:sldId id="1321" r:id="rId42"/>
    <p:sldId id="1364" r:id="rId43"/>
    <p:sldId id="1365" r:id="rId44"/>
    <p:sldId id="1323" r:id="rId45"/>
    <p:sldId id="1360" r:id="rId46"/>
    <p:sldId id="1331" r:id="rId47"/>
    <p:sldId id="1332" r:id="rId48"/>
    <p:sldId id="1333" r:id="rId49"/>
    <p:sldId id="1334" r:id="rId50"/>
    <p:sldId id="1324" r:id="rId51"/>
    <p:sldId id="1335" r:id="rId52"/>
    <p:sldId id="1336" r:id="rId53"/>
    <p:sldId id="1337" r:id="rId54"/>
    <p:sldId id="1325" r:id="rId55"/>
    <p:sldId id="1361" r:id="rId56"/>
    <p:sldId id="1405" r:id="rId57"/>
    <p:sldId id="1326" r:id="rId58"/>
    <p:sldId id="1362" r:id="rId59"/>
    <p:sldId id="1363" r:id="rId60"/>
    <p:sldId id="1298" r:id="rId61"/>
    <p:sldId id="1382" r:id="rId62"/>
    <p:sldId id="1390" r:id="rId63"/>
    <p:sldId id="1383" r:id="rId64"/>
    <p:sldId id="1384" r:id="rId65"/>
    <p:sldId id="1385" r:id="rId66"/>
    <p:sldId id="1387" r:id="rId67"/>
    <p:sldId id="1388" r:id="rId68"/>
    <p:sldId id="1389" r:id="rId69"/>
  </p:sldIdLst>
  <p:sldSz cx="9144000" cy="6858000" type="screen4x3"/>
  <p:notesSz cx="9928225" cy="6797675"/>
  <p:custDataLst>
    <p:tags r:id="rId75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" initials="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2F86B1"/>
    <a:srgbClr val="D2761A"/>
    <a:srgbClr val="F6C700"/>
    <a:srgbClr val="FB8C83"/>
    <a:srgbClr val="663300"/>
    <a:srgbClr val="368463"/>
    <a:srgbClr val="FF6600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50" autoAdjust="0"/>
    <p:restoredTop sz="97053" autoAdjust="0"/>
  </p:normalViewPr>
  <p:slideViewPr>
    <p:cSldViewPr showGuides="1">
      <p:cViewPr varScale="1">
        <p:scale>
          <a:sx n="112" d="100"/>
          <a:sy n="112" d="100"/>
        </p:scale>
        <p:origin x="1254" y="60"/>
      </p:cViewPr>
      <p:guideLst>
        <p:guide orient="horz" pos="220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5" Type="http://schemas.openxmlformats.org/officeDocument/2006/relationships/tags" Target="tags/tag147.xml"/><Relationship Id="rId74" Type="http://schemas.openxmlformats.org/officeDocument/2006/relationships/commentAuthors" Target="commentAuthors.xml"/><Relationship Id="rId73" Type="http://schemas.openxmlformats.org/officeDocument/2006/relationships/tableStyles" Target="tableStyles.xml"/><Relationship Id="rId72" Type="http://schemas.openxmlformats.org/officeDocument/2006/relationships/viewProps" Target="viewProps.xml"/><Relationship Id="rId71" Type="http://schemas.openxmlformats.org/officeDocument/2006/relationships/presProps" Target="presProps.xml"/><Relationship Id="rId70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7" Type="http://schemas.openxmlformats.org/officeDocument/2006/relationships/image" Target="../media/image9.wmf"/><Relationship Id="rId6" Type="http://schemas.openxmlformats.org/officeDocument/2006/relationships/image" Target="../media/image8.wmf"/><Relationship Id="rId5" Type="http://schemas.openxmlformats.org/officeDocument/2006/relationships/image" Target="../media/image7.wmf"/><Relationship Id="rId4" Type="http://schemas.openxmlformats.org/officeDocument/2006/relationships/image" Target="../media/image6.wmf"/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9" Type="http://schemas.openxmlformats.org/officeDocument/2006/relationships/image" Target="../media/image97.wmf"/><Relationship Id="rId8" Type="http://schemas.openxmlformats.org/officeDocument/2006/relationships/image" Target="../media/image96.wmf"/><Relationship Id="rId7" Type="http://schemas.openxmlformats.org/officeDocument/2006/relationships/image" Target="../media/image95.wmf"/><Relationship Id="rId6" Type="http://schemas.openxmlformats.org/officeDocument/2006/relationships/image" Target="../media/image94.wmf"/><Relationship Id="rId5" Type="http://schemas.openxmlformats.org/officeDocument/2006/relationships/image" Target="../media/image93.wmf"/><Relationship Id="rId4" Type="http://schemas.openxmlformats.org/officeDocument/2006/relationships/image" Target="../media/image92.wmf"/><Relationship Id="rId3" Type="http://schemas.openxmlformats.org/officeDocument/2006/relationships/image" Target="../media/image91.wmf"/><Relationship Id="rId2" Type="http://schemas.openxmlformats.org/officeDocument/2006/relationships/image" Target="../media/image90.wmf"/><Relationship Id="rId10" Type="http://schemas.openxmlformats.org/officeDocument/2006/relationships/image" Target="../media/image98.wmf"/><Relationship Id="rId1" Type="http://schemas.openxmlformats.org/officeDocument/2006/relationships/image" Target="../media/image89.wmf"/></Relationships>
</file>

<file path=ppt/drawings/_rels/vmlDrawing11.vml.rels><?xml version="1.0" encoding="UTF-8" standalone="yes"?>
<Relationships xmlns="http://schemas.openxmlformats.org/package/2006/relationships"><Relationship Id="rId9" Type="http://schemas.openxmlformats.org/officeDocument/2006/relationships/image" Target="../media/image97.wmf"/><Relationship Id="rId8" Type="http://schemas.openxmlformats.org/officeDocument/2006/relationships/image" Target="../media/image96.wmf"/><Relationship Id="rId7" Type="http://schemas.openxmlformats.org/officeDocument/2006/relationships/image" Target="../media/image95.wmf"/><Relationship Id="rId6" Type="http://schemas.openxmlformats.org/officeDocument/2006/relationships/image" Target="../media/image94.wmf"/><Relationship Id="rId5" Type="http://schemas.openxmlformats.org/officeDocument/2006/relationships/image" Target="../media/image93.wmf"/><Relationship Id="rId4" Type="http://schemas.openxmlformats.org/officeDocument/2006/relationships/image" Target="../media/image92.wmf"/><Relationship Id="rId3" Type="http://schemas.openxmlformats.org/officeDocument/2006/relationships/image" Target="../media/image91.wmf"/><Relationship Id="rId2" Type="http://schemas.openxmlformats.org/officeDocument/2006/relationships/image" Target="../media/image90.wmf"/><Relationship Id="rId10" Type="http://schemas.openxmlformats.org/officeDocument/2006/relationships/image" Target="../media/image98.wmf"/><Relationship Id="rId1" Type="http://schemas.openxmlformats.org/officeDocument/2006/relationships/image" Target="../media/image89.wmf"/></Relationships>
</file>

<file path=ppt/drawings/_rels/vmlDrawing12.vml.rels><?xml version="1.0" encoding="UTF-8" standalone="yes"?>
<Relationships xmlns="http://schemas.openxmlformats.org/package/2006/relationships"><Relationship Id="rId9" Type="http://schemas.openxmlformats.org/officeDocument/2006/relationships/image" Target="../media/image97.wmf"/><Relationship Id="rId8" Type="http://schemas.openxmlformats.org/officeDocument/2006/relationships/image" Target="../media/image96.wmf"/><Relationship Id="rId7" Type="http://schemas.openxmlformats.org/officeDocument/2006/relationships/image" Target="../media/image95.wmf"/><Relationship Id="rId6" Type="http://schemas.openxmlformats.org/officeDocument/2006/relationships/image" Target="../media/image94.wmf"/><Relationship Id="rId5" Type="http://schemas.openxmlformats.org/officeDocument/2006/relationships/image" Target="../media/image93.wmf"/><Relationship Id="rId4" Type="http://schemas.openxmlformats.org/officeDocument/2006/relationships/image" Target="../media/image92.wmf"/><Relationship Id="rId3" Type="http://schemas.openxmlformats.org/officeDocument/2006/relationships/image" Target="../media/image91.wmf"/><Relationship Id="rId2" Type="http://schemas.openxmlformats.org/officeDocument/2006/relationships/image" Target="../media/image90.wmf"/><Relationship Id="rId10" Type="http://schemas.openxmlformats.org/officeDocument/2006/relationships/image" Target="../media/image98.wmf"/><Relationship Id="rId1" Type="http://schemas.openxmlformats.org/officeDocument/2006/relationships/image" Target="../media/image89.wmf"/></Relationships>
</file>

<file path=ppt/drawings/_rels/vmlDrawing13.vml.rels><?xml version="1.0" encoding="UTF-8" standalone="yes"?>
<Relationships xmlns="http://schemas.openxmlformats.org/package/2006/relationships"><Relationship Id="rId9" Type="http://schemas.openxmlformats.org/officeDocument/2006/relationships/image" Target="../media/image97.wmf"/><Relationship Id="rId8" Type="http://schemas.openxmlformats.org/officeDocument/2006/relationships/image" Target="../media/image96.wmf"/><Relationship Id="rId7" Type="http://schemas.openxmlformats.org/officeDocument/2006/relationships/image" Target="../media/image95.wmf"/><Relationship Id="rId6" Type="http://schemas.openxmlformats.org/officeDocument/2006/relationships/image" Target="../media/image94.wmf"/><Relationship Id="rId5" Type="http://schemas.openxmlformats.org/officeDocument/2006/relationships/image" Target="../media/image93.wmf"/><Relationship Id="rId4" Type="http://schemas.openxmlformats.org/officeDocument/2006/relationships/image" Target="../media/image92.wmf"/><Relationship Id="rId3" Type="http://schemas.openxmlformats.org/officeDocument/2006/relationships/image" Target="../media/image91.wmf"/><Relationship Id="rId2" Type="http://schemas.openxmlformats.org/officeDocument/2006/relationships/image" Target="../media/image90.wmf"/><Relationship Id="rId10" Type="http://schemas.openxmlformats.org/officeDocument/2006/relationships/image" Target="../media/image98.wmf"/><Relationship Id="rId1" Type="http://schemas.openxmlformats.org/officeDocument/2006/relationships/image" Target="../media/image89.wmf"/></Relationships>
</file>

<file path=ppt/drawings/_rels/vmlDrawing14.vml.rels><?xml version="1.0" encoding="UTF-8" standalone="yes"?>
<Relationships xmlns="http://schemas.openxmlformats.org/package/2006/relationships"><Relationship Id="rId4" Type="http://schemas.openxmlformats.org/officeDocument/2006/relationships/image" Target="../media/image112.wmf"/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drawings/_rels/vmlDrawing15.vml.rels><?xml version="1.0" encoding="UTF-8" standalone="yes"?>
<Relationships xmlns="http://schemas.openxmlformats.org/package/2006/relationships"><Relationship Id="rId5" Type="http://schemas.openxmlformats.org/officeDocument/2006/relationships/image" Target="../media/image114.wmf"/><Relationship Id="rId4" Type="http://schemas.openxmlformats.org/officeDocument/2006/relationships/image" Target="../media/image112.wmf"/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drawings/_rels/vmlDrawing16.vml.rels><?xml version="1.0" encoding="UTF-8" standalone="yes"?>
<Relationships xmlns="http://schemas.openxmlformats.org/package/2006/relationships"><Relationship Id="rId7" Type="http://schemas.openxmlformats.org/officeDocument/2006/relationships/image" Target="../media/image118.wmf"/><Relationship Id="rId6" Type="http://schemas.openxmlformats.org/officeDocument/2006/relationships/image" Target="../media/image117.wmf"/><Relationship Id="rId5" Type="http://schemas.openxmlformats.org/officeDocument/2006/relationships/image" Target="../media/image114.wmf"/><Relationship Id="rId4" Type="http://schemas.openxmlformats.org/officeDocument/2006/relationships/image" Target="../media/image112.wmf"/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drawings/_rels/vmlDrawing17.vml.rels><?xml version="1.0" encoding="UTF-8" standalone="yes"?>
<Relationships xmlns="http://schemas.openxmlformats.org/package/2006/relationships"><Relationship Id="rId9" Type="http://schemas.openxmlformats.org/officeDocument/2006/relationships/image" Target="../media/image121.wmf"/><Relationship Id="rId8" Type="http://schemas.openxmlformats.org/officeDocument/2006/relationships/image" Target="../media/image120.wmf"/><Relationship Id="rId7" Type="http://schemas.openxmlformats.org/officeDocument/2006/relationships/image" Target="../media/image118.wmf"/><Relationship Id="rId6" Type="http://schemas.openxmlformats.org/officeDocument/2006/relationships/image" Target="../media/image117.wmf"/><Relationship Id="rId5" Type="http://schemas.openxmlformats.org/officeDocument/2006/relationships/image" Target="../media/image114.wmf"/><Relationship Id="rId4" Type="http://schemas.openxmlformats.org/officeDocument/2006/relationships/image" Target="../media/image112.wmf"/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drawings/_rels/vmlDrawing18.vml.rels><?xml version="1.0" encoding="UTF-8" standalone="yes"?>
<Relationships xmlns="http://schemas.openxmlformats.org/package/2006/relationships"><Relationship Id="rId7" Type="http://schemas.openxmlformats.org/officeDocument/2006/relationships/image" Target="../media/image129.wmf"/><Relationship Id="rId6" Type="http://schemas.openxmlformats.org/officeDocument/2006/relationships/image" Target="../media/image128.wmf"/><Relationship Id="rId5" Type="http://schemas.openxmlformats.org/officeDocument/2006/relationships/image" Target="../media/image127.wmf"/><Relationship Id="rId4" Type="http://schemas.openxmlformats.org/officeDocument/2006/relationships/image" Target="../media/image126.wmf"/><Relationship Id="rId3" Type="http://schemas.openxmlformats.org/officeDocument/2006/relationships/image" Target="../media/image125.wmf"/><Relationship Id="rId2" Type="http://schemas.openxmlformats.org/officeDocument/2006/relationships/image" Target="../media/image124.wmf"/><Relationship Id="rId1" Type="http://schemas.openxmlformats.org/officeDocument/2006/relationships/image" Target="../media/image123.wmf"/></Relationships>
</file>

<file path=ppt/drawings/_rels/vmlDrawing19.vml.rels><?xml version="1.0" encoding="UTF-8" standalone="yes"?>
<Relationships xmlns="http://schemas.openxmlformats.org/package/2006/relationships"><Relationship Id="rId7" Type="http://schemas.openxmlformats.org/officeDocument/2006/relationships/image" Target="../media/image129.wmf"/><Relationship Id="rId6" Type="http://schemas.openxmlformats.org/officeDocument/2006/relationships/image" Target="../media/image128.wmf"/><Relationship Id="rId5" Type="http://schemas.openxmlformats.org/officeDocument/2006/relationships/image" Target="../media/image127.wmf"/><Relationship Id="rId4" Type="http://schemas.openxmlformats.org/officeDocument/2006/relationships/image" Target="../media/image126.wmf"/><Relationship Id="rId3" Type="http://schemas.openxmlformats.org/officeDocument/2006/relationships/image" Target="../media/image125.wmf"/><Relationship Id="rId2" Type="http://schemas.openxmlformats.org/officeDocument/2006/relationships/image" Target="../media/image124.wmf"/><Relationship Id="rId1" Type="http://schemas.openxmlformats.org/officeDocument/2006/relationships/image" Target="../media/image123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7" Type="http://schemas.openxmlformats.org/officeDocument/2006/relationships/image" Target="../media/image51.wmf"/><Relationship Id="rId6" Type="http://schemas.openxmlformats.org/officeDocument/2006/relationships/image" Target="../media/image50.wmf"/><Relationship Id="rId5" Type="http://schemas.openxmlformats.org/officeDocument/2006/relationships/image" Target="../media/image49.wmf"/><Relationship Id="rId4" Type="http://schemas.openxmlformats.org/officeDocument/2006/relationships/image" Target="../media/image48.wmf"/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20.vml.rels><?xml version="1.0" encoding="UTF-8" standalone="yes"?>
<Relationships xmlns="http://schemas.openxmlformats.org/package/2006/relationships"><Relationship Id="rId7" Type="http://schemas.openxmlformats.org/officeDocument/2006/relationships/image" Target="../media/image129.wmf"/><Relationship Id="rId6" Type="http://schemas.openxmlformats.org/officeDocument/2006/relationships/image" Target="../media/image128.wmf"/><Relationship Id="rId5" Type="http://schemas.openxmlformats.org/officeDocument/2006/relationships/image" Target="../media/image127.wmf"/><Relationship Id="rId4" Type="http://schemas.openxmlformats.org/officeDocument/2006/relationships/image" Target="../media/image126.wmf"/><Relationship Id="rId3" Type="http://schemas.openxmlformats.org/officeDocument/2006/relationships/image" Target="../media/image125.wmf"/><Relationship Id="rId2" Type="http://schemas.openxmlformats.org/officeDocument/2006/relationships/image" Target="../media/image124.wmf"/><Relationship Id="rId1" Type="http://schemas.openxmlformats.org/officeDocument/2006/relationships/image" Target="../media/image123.wmf"/></Relationships>
</file>

<file path=ppt/drawings/_rels/vmlDrawing21.vml.rels><?xml version="1.0" encoding="UTF-8" standalone="yes"?>
<Relationships xmlns="http://schemas.openxmlformats.org/package/2006/relationships"><Relationship Id="rId7" Type="http://schemas.openxmlformats.org/officeDocument/2006/relationships/image" Target="../media/image129.wmf"/><Relationship Id="rId6" Type="http://schemas.openxmlformats.org/officeDocument/2006/relationships/image" Target="../media/image136.wmf"/><Relationship Id="rId5" Type="http://schemas.openxmlformats.org/officeDocument/2006/relationships/image" Target="../media/image135.wmf"/><Relationship Id="rId4" Type="http://schemas.openxmlformats.org/officeDocument/2006/relationships/image" Target="../media/image134.wmf"/><Relationship Id="rId3" Type="http://schemas.openxmlformats.org/officeDocument/2006/relationships/image" Target="../media/image133.wmf"/><Relationship Id="rId2" Type="http://schemas.openxmlformats.org/officeDocument/2006/relationships/image" Target="../media/image132.wmf"/><Relationship Id="rId1" Type="http://schemas.openxmlformats.org/officeDocument/2006/relationships/image" Target="../media/image131.wmf"/></Relationships>
</file>

<file path=ppt/drawings/_rels/vmlDrawing22.vml.rels><?xml version="1.0" encoding="UTF-8" standalone="yes"?>
<Relationships xmlns="http://schemas.openxmlformats.org/package/2006/relationships"><Relationship Id="rId7" Type="http://schemas.openxmlformats.org/officeDocument/2006/relationships/image" Target="../media/image129.wmf"/><Relationship Id="rId6" Type="http://schemas.openxmlformats.org/officeDocument/2006/relationships/image" Target="../media/image136.wmf"/><Relationship Id="rId5" Type="http://schemas.openxmlformats.org/officeDocument/2006/relationships/image" Target="../media/image135.wmf"/><Relationship Id="rId4" Type="http://schemas.openxmlformats.org/officeDocument/2006/relationships/image" Target="../media/image134.wmf"/><Relationship Id="rId3" Type="http://schemas.openxmlformats.org/officeDocument/2006/relationships/image" Target="../media/image133.wmf"/><Relationship Id="rId2" Type="http://schemas.openxmlformats.org/officeDocument/2006/relationships/image" Target="../media/image132.wmf"/><Relationship Id="rId1" Type="http://schemas.openxmlformats.org/officeDocument/2006/relationships/image" Target="../media/image131.wmf"/></Relationships>
</file>

<file path=ppt/drawings/_rels/vmlDrawing23.vml.rels><?xml version="1.0" encoding="UTF-8" standalone="yes"?>
<Relationships xmlns="http://schemas.openxmlformats.org/package/2006/relationships"><Relationship Id="rId7" Type="http://schemas.openxmlformats.org/officeDocument/2006/relationships/image" Target="../media/image129.wmf"/><Relationship Id="rId6" Type="http://schemas.openxmlformats.org/officeDocument/2006/relationships/image" Target="../media/image136.wmf"/><Relationship Id="rId5" Type="http://schemas.openxmlformats.org/officeDocument/2006/relationships/image" Target="../media/image135.wmf"/><Relationship Id="rId4" Type="http://schemas.openxmlformats.org/officeDocument/2006/relationships/image" Target="../media/image134.wmf"/><Relationship Id="rId3" Type="http://schemas.openxmlformats.org/officeDocument/2006/relationships/image" Target="../media/image133.wmf"/><Relationship Id="rId2" Type="http://schemas.openxmlformats.org/officeDocument/2006/relationships/image" Target="../media/image132.wmf"/><Relationship Id="rId1" Type="http://schemas.openxmlformats.org/officeDocument/2006/relationships/image" Target="../media/image131.wmf"/></Relationships>
</file>

<file path=ppt/drawings/_rels/vmlDrawing24.vml.rels><?xml version="1.0" encoding="UTF-8" standalone="yes"?>
<Relationships xmlns="http://schemas.openxmlformats.org/package/2006/relationships"><Relationship Id="rId6" Type="http://schemas.openxmlformats.org/officeDocument/2006/relationships/image" Target="../media/image144.wmf"/><Relationship Id="rId5" Type="http://schemas.openxmlformats.org/officeDocument/2006/relationships/image" Target="../media/image129.wmf"/><Relationship Id="rId4" Type="http://schemas.openxmlformats.org/officeDocument/2006/relationships/image" Target="../media/image143.wmf"/><Relationship Id="rId3" Type="http://schemas.openxmlformats.org/officeDocument/2006/relationships/image" Target="../media/image142.wmf"/><Relationship Id="rId2" Type="http://schemas.openxmlformats.org/officeDocument/2006/relationships/image" Target="../media/image141.wmf"/><Relationship Id="rId1" Type="http://schemas.openxmlformats.org/officeDocument/2006/relationships/image" Target="../media/image140.wmf"/></Relationships>
</file>

<file path=ppt/drawings/_rels/vmlDrawing3.vml.rels><?xml version="1.0" encoding="UTF-8" standalone="yes"?>
<Relationships xmlns="http://schemas.openxmlformats.org/package/2006/relationships"><Relationship Id="rId5" Type="http://schemas.openxmlformats.org/officeDocument/2006/relationships/image" Target="../media/image57.wmf"/><Relationship Id="rId4" Type="http://schemas.openxmlformats.org/officeDocument/2006/relationships/image" Target="../media/image56.wmf"/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drawings/_rels/vmlDrawing4.vml.rels><?xml version="1.0" encoding="UTF-8" standalone="yes"?>
<Relationships xmlns="http://schemas.openxmlformats.org/package/2006/relationships"><Relationship Id="rId9" Type="http://schemas.openxmlformats.org/officeDocument/2006/relationships/image" Target="../media/image66.wmf"/><Relationship Id="rId8" Type="http://schemas.openxmlformats.org/officeDocument/2006/relationships/image" Target="../media/image65.wmf"/><Relationship Id="rId7" Type="http://schemas.openxmlformats.org/officeDocument/2006/relationships/image" Target="../media/image64.wmf"/><Relationship Id="rId6" Type="http://schemas.openxmlformats.org/officeDocument/2006/relationships/image" Target="../media/image63.wmf"/><Relationship Id="rId5" Type="http://schemas.openxmlformats.org/officeDocument/2006/relationships/image" Target="../media/image62.wmf"/><Relationship Id="rId4" Type="http://schemas.openxmlformats.org/officeDocument/2006/relationships/image" Target="../media/image61.wmf"/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1" Type="http://schemas.openxmlformats.org/officeDocument/2006/relationships/image" Target="../media/image68.wmf"/><Relationship Id="rId10" Type="http://schemas.openxmlformats.org/officeDocument/2006/relationships/image" Target="../media/image67.wmf"/><Relationship Id="rId1" Type="http://schemas.openxmlformats.org/officeDocument/2006/relationships/image" Target="../media/image58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79.wmf"/><Relationship Id="rId7" Type="http://schemas.openxmlformats.org/officeDocument/2006/relationships/image" Target="../media/image78.wmf"/><Relationship Id="rId6" Type="http://schemas.openxmlformats.org/officeDocument/2006/relationships/image" Target="../media/image77.wmf"/><Relationship Id="rId5" Type="http://schemas.openxmlformats.org/officeDocument/2006/relationships/image" Target="../media/image76.wmf"/><Relationship Id="rId4" Type="http://schemas.openxmlformats.org/officeDocument/2006/relationships/image" Target="../media/image75.wmf"/><Relationship Id="rId3" Type="http://schemas.openxmlformats.org/officeDocument/2006/relationships/image" Target="../media/image74.wmf"/><Relationship Id="rId2" Type="http://schemas.openxmlformats.org/officeDocument/2006/relationships/image" Target="../media/image73.wmf"/><Relationship Id="rId1" Type="http://schemas.openxmlformats.org/officeDocument/2006/relationships/image" Target="../media/image72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87.wmf"/><Relationship Id="rId7" Type="http://schemas.openxmlformats.org/officeDocument/2006/relationships/image" Target="../media/image86.wmf"/><Relationship Id="rId6" Type="http://schemas.openxmlformats.org/officeDocument/2006/relationships/image" Target="../media/image85.wmf"/><Relationship Id="rId5" Type="http://schemas.openxmlformats.org/officeDocument/2006/relationships/image" Target="../media/image84.wmf"/><Relationship Id="rId4" Type="http://schemas.openxmlformats.org/officeDocument/2006/relationships/image" Target="../media/image83.wmf"/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8.vml.rels><?xml version="1.0" encoding="UTF-8" standalone="yes"?>
<Relationships xmlns="http://schemas.openxmlformats.org/package/2006/relationships"><Relationship Id="rId9" Type="http://schemas.openxmlformats.org/officeDocument/2006/relationships/image" Target="../media/image97.wmf"/><Relationship Id="rId8" Type="http://schemas.openxmlformats.org/officeDocument/2006/relationships/image" Target="../media/image96.wmf"/><Relationship Id="rId7" Type="http://schemas.openxmlformats.org/officeDocument/2006/relationships/image" Target="../media/image95.wmf"/><Relationship Id="rId6" Type="http://schemas.openxmlformats.org/officeDocument/2006/relationships/image" Target="../media/image94.wmf"/><Relationship Id="rId5" Type="http://schemas.openxmlformats.org/officeDocument/2006/relationships/image" Target="../media/image93.wmf"/><Relationship Id="rId4" Type="http://schemas.openxmlformats.org/officeDocument/2006/relationships/image" Target="../media/image92.wmf"/><Relationship Id="rId3" Type="http://schemas.openxmlformats.org/officeDocument/2006/relationships/image" Target="../media/image91.wmf"/><Relationship Id="rId2" Type="http://schemas.openxmlformats.org/officeDocument/2006/relationships/image" Target="../media/image90.wmf"/><Relationship Id="rId10" Type="http://schemas.openxmlformats.org/officeDocument/2006/relationships/image" Target="../media/image98.wmf"/><Relationship Id="rId1" Type="http://schemas.openxmlformats.org/officeDocument/2006/relationships/image" Target="../media/image89.wmf"/></Relationships>
</file>

<file path=ppt/drawings/_rels/vmlDrawing9.vml.rels><?xml version="1.0" encoding="UTF-8" standalone="yes"?>
<Relationships xmlns="http://schemas.openxmlformats.org/package/2006/relationships"><Relationship Id="rId9" Type="http://schemas.openxmlformats.org/officeDocument/2006/relationships/image" Target="../media/image97.wmf"/><Relationship Id="rId8" Type="http://schemas.openxmlformats.org/officeDocument/2006/relationships/image" Target="../media/image96.wmf"/><Relationship Id="rId7" Type="http://schemas.openxmlformats.org/officeDocument/2006/relationships/image" Target="../media/image95.wmf"/><Relationship Id="rId6" Type="http://schemas.openxmlformats.org/officeDocument/2006/relationships/image" Target="../media/image94.wmf"/><Relationship Id="rId5" Type="http://schemas.openxmlformats.org/officeDocument/2006/relationships/image" Target="../media/image93.wmf"/><Relationship Id="rId4" Type="http://schemas.openxmlformats.org/officeDocument/2006/relationships/image" Target="../media/image92.wmf"/><Relationship Id="rId3" Type="http://schemas.openxmlformats.org/officeDocument/2006/relationships/image" Target="../media/image91.wmf"/><Relationship Id="rId2" Type="http://schemas.openxmlformats.org/officeDocument/2006/relationships/image" Target="../media/image90.wmf"/><Relationship Id="rId10" Type="http://schemas.openxmlformats.org/officeDocument/2006/relationships/image" Target="../media/image98.wmf"/><Relationship Id="rId1" Type="http://schemas.openxmlformats.org/officeDocument/2006/relationships/image" Target="../media/image8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23698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40C334-7E59-48D5-9350-10FF1F8F7CA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1" y="6456612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23698" y="6456612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A28AC2-3480-40C7-B5A4-1C9055128FE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302231" cy="339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3698" y="0"/>
            <a:ext cx="4302231" cy="339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63900" y="509588"/>
            <a:ext cx="3400425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2823" y="3228896"/>
            <a:ext cx="7942580" cy="305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456612"/>
            <a:ext cx="4302231" cy="339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3698" y="6456612"/>
            <a:ext cx="4302231" cy="339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fld id="{A6A6B4DE-A539-43D6-BC56-28B5AC0B7A06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DBEA441D-139C-43BB-A47D-27955DA7CD48}" type="slidenum">
              <a:rPr lang="en-US" altLang="zh-CN"/>
            </a:fld>
            <a:endParaRPr lang="en-US" altLang="zh-CN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23764" y="3228896"/>
            <a:ext cx="7280699" cy="3058954"/>
          </a:xfrm>
        </p:spPr>
        <p:txBody>
          <a:bodyPr/>
          <a:lstStyle/>
          <a:p>
            <a:r>
              <a:rPr lang="zh-CN" altLang="en-US"/>
              <a:t>欢迎辞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5000"/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130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 sz="2600"/>
            </a:lvl1pPr>
          </a:lstStyle>
          <a:p>
            <a:pPr lvl="0"/>
            <a:r>
              <a:rPr lang="zh-CN" altLang="en-US" noProof="0"/>
              <a:t>单击此处编辑母版副标题样式</a:t>
            </a:r>
            <a:endParaRPr lang="zh-CN" altLang="en-US" noProof="0"/>
          </a:p>
        </p:txBody>
      </p:sp>
      <p:sp>
        <p:nvSpPr>
          <p:cNvPr id="130053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fld id="{8DD114A9-8194-4615-A16D-18113C74EC62}" type="datetime1">
              <a:rPr lang="zh-CN" altLang="en-US"/>
            </a:fld>
            <a:endParaRPr lang="en-US" altLang="zh-CN"/>
          </a:p>
        </p:txBody>
      </p:sp>
      <p:sp>
        <p:nvSpPr>
          <p:cNvPr id="130054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130055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02B6DC34-D9EA-4B54-AC79-CDB5E12EBF2B}" type="slidenum">
              <a:rPr lang="en-US" altLang="zh-CN"/>
            </a:fld>
            <a:endParaRPr lang="en-US" altLang="zh-CN"/>
          </a:p>
        </p:txBody>
      </p:sp>
      <p:grpSp>
        <p:nvGrpSpPr>
          <p:cNvPr id="130056" name="Group 8"/>
          <p:cNvGrpSpPr/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130057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58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59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0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1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2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3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4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5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6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7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8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9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0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1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2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3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4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5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6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7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8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9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0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1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2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3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4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5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6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7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30088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30090" name="Picture 42" descr="NJU-LOG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90800" cy="104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9E53EF0-F8CD-4709-AD7C-33C5E03F2478}" type="datetime1">
              <a:rPr lang="zh-CN" altLang="en-US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228D4C-7E40-436E-A6D2-B7BA9E31F67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597376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597376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4090016-3078-4669-9365-34F41EDDF279}" type="datetime1">
              <a:rPr lang="zh-CN" altLang="en-US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390950-5B1E-40FD-99A1-38F551746FC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31C3529-F40D-4CD1-8AF2-05A534851B02}" type="datetime1">
              <a:rPr lang="zh-CN" altLang="en-US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E213D0-4A4E-4963-9BAA-5F8E110DB99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876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876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AE2D4A9-E04C-482E-B624-F26A84521E0D}" type="datetime1">
              <a:rPr lang="zh-CN" altLang="en-US"/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CD66CA-CCA6-44F7-96E2-50DB8DF1AC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286D70-6D5D-4D58-883A-24285CFBD1D4}" type="datetime1">
              <a:rPr lang="zh-CN" altLang="en-US"/>
            </a:fld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9C2FDF-A278-4115-AEDB-D1336454973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5A1593C-CC38-477B-B1F8-D329D56FF316}" type="datetime1">
              <a:rPr lang="zh-CN" altLang="en-US"/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3CE814-F4AB-4903-8603-E2B144E2700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7E4DB73-6BAD-4768-9B01-4ED08F4AEEEE}" type="datetime1">
              <a:rPr lang="zh-CN" altLang="en-US"/>
            </a:fld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C62C57-2193-4A51-917B-0446124D0B0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C6B9652-4F23-4801-9EA5-00653018274F}" type="datetime1">
              <a:rPr lang="zh-CN" altLang="en-US"/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088F82-B92D-4396-8DDB-4FDD58602FE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9978D15-86A1-4C37-AB28-1D5B3BCB09C4}" type="datetime1">
              <a:rPr lang="zh-CN" altLang="en-US"/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86F6C8-0C9E-4B18-BB48-C7D302FB2C6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29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29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000">
                <a:latin typeface="+mn-lt"/>
                <a:ea typeface="宋体" panose="02010600030101010101" pitchFamily="2" charset="-122"/>
              </a:defRPr>
            </a:lvl1pPr>
          </a:lstStyle>
          <a:p>
            <a:fld id="{A02EC1B3-1343-46EA-8A02-E90DE70DD832}" type="datetime1">
              <a:rPr lang="zh-CN" altLang="en-US"/>
            </a:fld>
            <a:endParaRPr lang="en-US" altLang="zh-CN"/>
          </a:p>
        </p:txBody>
      </p:sp>
      <p:sp>
        <p:nvSpPr>
          <p:cNvPr id="129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000">
                <a:latin typeface="+mn-lt"/>
                <a:ea typeface="宋体" panose="02010600030101010101" pitchFamily="2" charset="-122"/>
              </a:defRPr>
            </a:lvl1pPr>
          </a:lstStyle>
          <a:p>
            <a:endParaRPr lang="zh-CN" altLang="zh-CN"/>
          </a:p>
        </p:txBody>
      </p:sp>
      <p:sp>
        <p:nvSpPr>
          <p:cNvPr id="129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>
                <a:latin typeface="+mn-lt"/>
                <a:ea typeface="宋体" panose="02010600030101010101" pitchFamily="2" charset="-122"/>
              </a:defRPr>
            </a:lvl1pPr>
          </a:lstStyle>
          <a:p>
            <a:fld id="{DB797AA1-9143-4D5A-B607-C9300FFBBA5B}" type="slidenum">
              <a:rPr lang="en-US" altLang="zh-CN"/>
            </a:fld>
            <a:endParaRPr lang="en-US" altLang="zh-CN"/>
          </a:p>
        </p:txBody>
      </p:sp>
      <p:pic>
        <p:nvPicPr>
          <p:cNvPr id="129065" name="Picture 41" descr="nju_badge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228600"/>
            <a:ext cx="785813" cy="9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rtl="0" fontAlgn="base">
        <a:spcBef>
          <a:spcPct val="0"/>
        </a:spcBef>
        <a:spcAft>
          <a:spcPct val="0"/>
        </a:spcAft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  <a:cs typeface="宋体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  <a:cs typeface="宋体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  <a:cs typeface="宋体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  <a:cs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  <a:cs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  <a:cs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  <a:cs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  <a:cs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40000"/>
        </a:spcBef>
        <a:spcAft>
          <a:spcPct val="2000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98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87425" indent="-294005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Ø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81430" indent="-2921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Ø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989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Ø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6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3.wmf"/><Relationship Id="rId18" Type="http://schemas.openxmlformats.org/officeDocument/2006/relationships/vmlDrawing" Target="../drawings/vmlDrawing1.v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10.wmf"/><Relationship Id="rId15" Type="http://schemas.openxmlformats.org/officeDocument/2006/relationships/oleObject" Target="../embeddings/oleObject8.bin"/><Relationship Id="rId14" Type="http://schemas.openxmlformats.org/officeDocument/2006/relationships/image" Target="../media/image9.wmf"/><Relationship Id="rId13" Type="http://schemas.openxmlformats.org/officeDocument/2006/relationships/oleObject" Target="../embeddings/oleObject7.bin"/><Relationship Id="rId12" Type="http://schemas.openxmlformats.org/officeDocument/2006/relationships/image" Target="../media/image8.wmf"/><Relationship Id="rId11" Type="http://schemas.openxmlformats.org/officeDocument/2006/relationships/oleObject" Target="../embeddings/oleObject6.bin"/><Relationship Id="rId10" Type="http://schemas.openxmlformats.org/officeDocument/2006/relationships/image" Target="../media/image7.wmf"/><Relationship Id="rId1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3.bin"/><Relationship Id="rId8" Type="http://schemas.openxmlformats.org/officeDocument/2006/relationships/image" Target="../media/image48.wmf"/><Relationship Id="rId7" Type="http://schemas.openxmlformats.org/officeDocument/2006/relationships/oleObject" Target="../embeddings/oleObject12.bin"/><Relationship Id="rId6" Type="http://schemas.openxmlformats.org/officeDocument/2006/relationships/image" Target="../media/image47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46.wmf"/><Relationship Id="rId3" Type="http://schemas.openxmlformats.org/officeDocument/2006/relationships/oleObject" Target="../embeddings/oleObject10.bin"/><Relationship Id="rId2" Type="http://schemas.openxmlformats.org/officeDocument/2006/relationships/image" Target="../media/image45.wmf"/><Relationship Id="rId19" Type="http://schemas.openxmlformats.org/officeDocument/2006/relationships/vmlDrawing" Target="../drawings/vmlDrawing2.v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11.xml"/><Relationship Id="rId16" Type="http://schemas.openxmlformats.org/officeDocument/2006/relationships/image" Target="../media/image52.wmf"/><Relationship Id="rId15" Type="http://schemas.openxmlformats.org/officeDocument/2006/relationships/oleObject" Target="../embeddings/oleObject16.bin"/><Relationship Id="rId14" Type="http://schemas.openxmlformats.org/officeDocument/2006/relationships/image" Target="../media/image51.wmf"/><Relationship Id="rId13" Type="http://schemas.openxmlformats.org/officeDocument/2006/relationships/oleObject" Target="../embeddings/oleObject15.bin"/><Relationship Id="rId12" Type="http://schemas.openxmlformats.org/officeDocument/2006/relationships/image" Target="../media/image50.wmf"/><Relationship Id="rId11" Type="http://schemas.openxmlformats.org/officeDocument/2006/relationships/oleObject" Target="../embeddings/oleObject14.bin"/><Relationship Id="rId10" Type="http://schemas.openxmlformats.org/officeDocument/2006/relationships/image" Target="../media/image49.wmf"/><Relationship Id="rId1" Type="http://schemas.openxmlformats.org/officeDocument/2006/relationships/oleObject" Target="../embeddings/oleObject9.bin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image" Target="../media/image55.wmf"/><Relationship Id="rId7" Type="http://schemas.openxmlformats.org/officeDocument/2006/relationships/oleObject" Target="../embeddings/oleObject19.bin"/><Relationship Id="rId6" Type="http://schemas.openxmlformats.org/officeDocument/2006/relationships/tags" Target="../tags/tag13.xml"/><Relationship Id="rId5" Type="http://schemas.openxmlformats.org/officeDocument/2006/relationships/image" Target="../media/image54.wmf"/><Relationship Id="rId4" Type="http://schemas.openxmlformats.org/officeDocument/2006/relationships/oleObject" Target="../embeddings/oleObject18.bin"/><Relationship Id="rId3" Type="http://schemas.openxmlformats.org/officeDocument/2006/relationships/image" Target="../media/image53.wmf"/><Relationship Id="rId2" Type="http://schemas.openxmlformats.org/officeDocument/2006/relationships/oleObject" Target="../embeddings/oleObject17.bin"/><Relationship Id="rId16" Type="http://schemas.openxmlformats.org/officeDocument/2006/relationships/vmlDrawing" Target="../drawings/vmlDrawing3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57.wmf"/><Relationship Id="rId13" Type="http://schemas.openxmlformats.org/officeDocument/2006/relationships/oleObject" Target="../embeddings/oleObject21.bin"/><Relationship Id="rId12" Type="http://schemas.openxmlformats.org/officeDocument/2006/relationships/tags" Target="../tags/tag15.xml"/><Relationship Id="rId11" Type="http://schemas.openxmlformats.org/officeDocument/2006/relationships/image" Target="../media/image56.wmf"/><Relationship Id="rId10" Type="http://schemas.openxmlformats.org/officeDocument/2006/relationships/oleObject" Target="../embeddings/oleObject20.bin"/><Relationship Id="rId1" Type="http://schemas.openxmlformats.org/officeDocument/2006/relationships/tags" Target="../tags/tag12.xml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6.bin"/><Relationship Id="rId8" Type="http://schemas.openxmlformats.org/officeDocument/2006/relationships/image" Target="../media/image61.wmf"/><Relationship Id="rId7" Type="http://schemas.openxmlformats.org/officeDocument/2006/relationships/oleObject" Target="../embeddings/oleObject25.bin"/><Relationship Id="rId6" Type="http://schemas.openxmlformats.org/officeDocument/2006/relationships/image" Target="../media/image60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59.wmf"/><Relationship Id="rId3" Type="http://schemas.openxmlformats.org/officeDocument/2006/relationships/oleObject" Target="../embeddings/oleObject23.bin"/><Relationship Id="rId28" Type="http://schemas.openxmlformats.org/officeDocument/2006/relationships/vmlDrawing" Target="../drawings/vmlDrawing4.vml"/><Relationship Id="rId27" Type="http://schemas.openxmlformats.org/officeDocument/2006/relationships/slideLayout" Target="../slideLayouts/slideLayout2.xml"/><Relationship Id="rId26" Type="http://schemas.openxmlformats.org/officeDocument/2006/relationships/image" Target="../media/image71.png"/><Relationship Id="rId25" Type="http://schemas.openxmlformats.org/officeDocument/2006/relationships/image" Target="../media/image70.png"/><Relationship Id="rId24" Type="http://schemas.openxmlformats.org/officeDocument/2006/relationships/image" Target="../media/image69.png"/><Relationship Id="rId23" Type="http://schemas.openxmlformats.org/officeDocument/2006/relationships/tags" Target="../tags/tag16.xml"/><Relationship Id="rId22" Type="http://schemas.openxmlformats.org/officeDocument/2006/relationships/image" Target="../media/image68.wmf"/><Relationship Id="rId21" Type="http://schemas.openxmlformats.org/officeDocument/2006/relationships/oleObject" Target="../embeddings/oleObject32.bin"/><Relationship Id="rId20" Type="http://schemas.openxmlformats.org/officeDocument/2006/relationships/image" Target="../media/image67.wmf"/><Relationship Id="rId2" Type="http://schemas.openxmlformats.org/officeDocument/2006/relationships/image" Target="../media/image58.wmf"/><Relationship Id="rId19" Type="http://schemas.openxmlformats.org/officeDocument/2006/relationships/oleObject" Target="../embeddings/oleObject31.bin"/><Relationship Id="rId18" Type="http://schemas.openxmlformats.org/officeDocument/2006/relationships/image" Target="../media/image66.wmf"/><Relationship Id="rId17" Type="http://schemas.openxmlformats.org/officeDocument/2006/relationships/oleObject" Target="../embeddings/oleObject30.bin"/><Relationship Id="rId16" Type="http://schemas.openxmlformats.org/officeDocument/2006/relationships/image" Target="../media/image65.wmf"/><Relationship Id="rId15" Type="http://schemas.openxmlformats.org/officeDocument/2006/relationships/oleObject" Target="../embeddings/oleObject29.bin"/><Relationship Id="rId14" Type="http://schemas.openxmlformats.org/officeDocument/2006/relationships/image" Target="../media/image64.wmf"/><Relationship Id="rId13" Type="http://schemas.openxmlformats.org/officeDocument/2006/relationships/oleObject" Target="../embeddings/oleObject28.bin"/><Relationship Id="rId12" Type="http://schemas.openxmlformats.org/officeDocument/2006/relationships/image" Target="../media/image63.wmf"/><Relationship Id="rId11" Type="http://schemas.openxmlformats.org/officeDocument/2006/relationships/oleObject" Target="../embeddings/oleObject27.bin"/><Relationship Id="rId10" Type="http://schemas.openxmlformats.org/officeDocument/2006/relationships/image" Target="../media/image62.wmf"/><Relationship Id="rId1" Type="http://schemas.openxmlformats.org/officeDocument/2006/relationships/oleObject" Target="../embeddings/oleObject22.bin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7.bin"/><Relationship Id="rId8" Type="http://schemas.openxmlformats.org/officeDocument/2006/relationships/image" Target="../media/image75.wmf"/><Relationship Id="rId7" Type="http://schemas.openxmlformats.org/officeDocument/2006/relationships/oleObject" Target="../embeddings/oleObject36.bin"/><Relationship Id="rId6" Type="http://schemas.openxmlformats.org/officeDocument/2006/relationships/image" Target="../media/image74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73.wmf"/><Relationship Id="rId3" Type="http://schemas.openxmlformats.org/officeDocument/2006/relationships/oleObject" Target="../embeddings/oleObject34.bin"/><Relationship Id="rId2" Type="http://schemas.openxmlformats.org/officeDocument/2006/relationships/image" Target="../media/image72.wmf"/><Relationship Id="rId18" Type="http://schemas.openxmlformats.org/officeDocument/2006/relationships/vmlDrawing" Target="../drawings/vmlDrawing5.v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79.wmf"/><Relationship Id="rId15" Type="http://schemas.openxmlformats.org/officeDocument/2006/relationships/oleObject" Target="../embeddings/oleObject40.bin"/><Relationship Id="rId14" Type="http://schemas.openxmlformats.org/officeDocument/2006/relationships/image" Target="../media/image78.wmf"/><Relationship Id="rId13" Type="http://schemas.openxmlformats.org/officeDocument/2006/relationships/oleObject" Target="../embeddings/oleObject39.bin"/><Relationship Id="rId12" Type="http://schemas.openxmlformats.org/officeDocument/2006/relationships/image" Target="../media/image77.wmf"/><Relationship Id="rId11" Type="http://schemas.openxmlformats.org/officeDocument/2006/relationships/oleObject" Target="../embeddings/oleObject38.bin"/><Relationship Id="rId10" Type="http://schemas.openxmlformats.org/officeDocument/2006/relationships/image" Target="../media/image76.wmf"/><Relationship Id="rId1" Type="http://schemas.openxmlformats.org/officeDocument/2006/relationships/oleObject" Target="../embeddings/oleObject33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6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1.wmf"/><Relationship Id="rId3" Type="http://schemas.openxmlformats.org/officeDocument/2006/relationships/oleObject" Target="../embeddings/oleObject42.bin"/><Relationship Id="rId2" Type="http://schemas.openxmlformats.org/officeDocument/2006/relationships/image" Target="../media/image80.wmf"/><Relationship Id="rId1" Type="http://schemas.openxmlformats.org/officeDocument/2006/relationships/oleObject" Target="../embeddings/oleObject41.bin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7.bin"/><Relationship Id="rId8" Type="http://schemas.openxmlformats.org/officeDocument/2006/relationships/image" Target="../media/image83.wmf"/><Relationship Id="rId7" Type="http://schemas.openxmlformats.org/officeDocument/2006/relationships/oleObject" Target="../embeddings/oleObject46.bin"/><Relationship Id="rId6" Type="http://schemas.openxmlformats.org/officeDocument/2006/relationships/image" Target="../media/image82.w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81.wmf"/><Relationship Id="rId3" Type="http://schemas.openxmlformats.org/officeDocument/2006/relationships/oleObject" Target="../embeddings/oleObject44.bin"/><Relationship Id="rId20" Type="http://schemas.openxmlformats.org/officeDocument/2006/relationships/vmlDrawing" Target="../drawings/vmlDrawing7.vml"/><Relationship Id="rId2" Type="http://schemas.openxmlformats.org/officeDocument/2006/relationships/image" Target="../media/image80.wmf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88.png"/><Relationship Id="rId17" Type="http://schemas.openxmlformats.org/officeDocument/2006/relationships/image" Target="../media/image87.wmf"/><Relationship Id="rId16" Type="http://schemas.openxmlformats.org/officeDocument/2006/relationships/oleObject" Target="../embeddings/oleObject50.bin"/><Relationship Id="rId15" Type="http://schemas.openxmlformats.org/officeDocument/2006/relationships/image" Target="../media/image86.wmf"/><Relationship Id="rId14" Type="http://schemas.openxmlformats.org/officeDocument/2006/relationships/oleObject" Target="../embeddings/oleObject49.bin"/><Relationship Id="rId13" Type="http://schemas.openxmlformats.org/officeDocument/2006/relationships/tags" Target="../tags/tag17.xml"/><Relationship Id="rId12" Type="http://schemas.openxmlformats.org/officeDocument/2006/relationships/image" Target="../media/image85.wmf"/><Relationship Id="rId11" Type="http://schemas.openxmlformats.org/officeDocument/2006/relationships/oleObject" Target="../embeddings/oleObject48.bin"/><Relationship Id="rId10" Type="http://schemas.openxmlformats.org/officeDocument/2006/relationships/image" Target="../media/image84.wmf"/><Relationship Id="rId1" Type="http://schemas.openxmlformats.org/officeDocument/2006/relationships/oleObject" Target="../embeddings/oleObject43.bin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image" Target="../media/image91.wmf"/><Relationship Id="rId7" Type="http://schemas.openxmlformats.org/officeDocument/2006/relationships/oleObject" Target="../embeddings/oleObject53.bin"/><Relationship Id="rId6" Type="http://schemas.openxmlformats.org/officeDocument/2006/relationships/tags" Target="../tags/tag19.xml"/><Relationship Id="rId5" Type="http://schemas.openxmlformats.org/officeDocument/2006/relationships/image" Target="../media/image90.wmf"/><Relationship Id="rId4" Type="http://schemas.openxmlformats.org/officeDocument/2006/relationships/oleObject" Target="../embeddings/oleObject52.bin"/><Relationship Id="rId32" Type="http://schemas.openxmlformats.org/officeDocument/2006/relationships/vmlDrawing" Target="../drawings/vmlDrawing8.vml"/><Relationship Id="rId31" Type="http://schemas.openxmlformats.org/officeDocument/2006/relationships/slideLayout" Target="../slideLayouts/slideLayout2.xml"/><Relationship Id="rId30" Type="http://schemas.openxmlformats.org/officeDocument/2006/relationships/tags" Target="../tags/tag27.xml"/><Relationship Id="rId3" Type="http://schemas.openxmlformats.org/officeDocument/2006/relationships/image" Target="../media/image89.wmf"/><Relationship Id="rId29" Type="http://schemas.openxmlformats.org/officeDocument/2006/relationships/image" Target="../media/image98.wmf"/><Relationship Id="rId28" Type="http://schemas.openxmlformats.org/officeDocument/2006/relationships/oleObject" Target="../embeddings/oleObject60.bin"/><Relationship Id="rId27" Type="http://schemas.openxmlformats.org/officeDocument/2006/relationships/tags" Target="../tags/tag26.xml"/><Relationship Id="rId26" Type="http://schemas.openxmlformats.org/officeDocument/2006/relationships/image" Target="../media/image97.wmf"/><Relationship Id="rId25" Type="http://schemas.openxmlformats.org/officeDocument/2006/relationships/oleObject" Target="../embeddings/oleObject59.bin"/><Relationship Id="rId24" Type="http://schemas.openxmlformats.org/officeDocument/2006/relationships/tags" Target="../tags/tag25.xml"/><Relationship Id="rId23" Type="http://schemas.openxmlformats.org/officeDocument/2006/relationships/image" Target="../media/image96.wmf"/><Relationship Id="rId22" Type="http://schemas.openxmlformats.org/officeDocument/2006/relationships/oleObject" Target="../embeddings/oleObject58.bin"/><Relationship Id="rId21" Type="http://schemas.openxmlformats.org/officeDocument/2006/relationships/tags" Target="../tags/tag24.xml"/><Relationship Id="rId20" Type="http://schemas.openxmlformats.org/officeDocument/2006/relationships/image" Target="../media/image95.wmf"/><Relationship Id="rId2" Type="http://schemas.openxmlformats.org/officeDocument/2006/relationships/oleObject" Target="../embeddings/oleObject51.bin"/><Relationship Id="rId19" Type="http://schemas.openxmlformats.org/officeDocument/2006/relationships/oleObject" Target="../embeddings/oleObject57.bin"/><Relationship Id="rId18" Type="http://schemas.openxmlformats.org/officeDocument/2006/relationships/tags" Target="../tags/tag23.xml"/><Relationship Id="rId17" Type="http://schemas.openxmlformats.org/officeDocument/2006/relationships/image" Target="../media/image94.wmf"/><Relationship Id="rId16" Type="http://schemas.openxmlformats.org/officeDocument/2006/relationships/oleObject" Target="../embeddings/oleObject56.bin"/><Relationship Id="rId15" Type="http://schemas.openxmlformats.org/officeDocument/2006/relationships/tags" Target="../tags/tag22.xml"/><Relationship Id="rId14" Type="http://schemas.openxmlformats.org/officeDocument/2006/relationships/image" Target="../media/image93.wmf"/><Relationship Id="rId13" Type="http://schemas.openxmlformats.org/officeDocument/2006/relationships/oleObject" Target="../embeddings/oleObject55.bin"/><Relationship Id="rId12" Type="http://schemas.openxmlformats.org/officeDocument/2006/relationships/tags" Target="../tags/tag21.xml"/><Relationship Id="rId11" Type="http://schemas.openxmlformats.org/officeDocument/2006/relationships/image" Target="../media/image92.wmf"/><Relationship Id="rId10" Type="http://schemas.openxmlformats.org/officeDocument/2006/relationships/oleObject" Target="../embeddings/oleObject54.bin"/><Relationship Id="rId1" Type="http://schemas.openxmlformats.org/officeDocument/2006/relationships/tags" Target="../tags/tag18.xml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image" Target="../media/image91.wmf"/><Relationship Id="rId7" Type="http://schemas.openxmlformats.org/officeDocument/2006/relationships/oleObject" Target="../embeddings/oleObject63.bin"/><Relationship Id="rId6" Type="http://schemas.openxmlformats.org/officeDocument/2006/relationships/tags" Target="../tags/tag29.xml"/><Relationship Id="rId5" Type="http://schemas.openxmlformats.org/officeDocument/2006/relationships/image" Target="../media/image90.wmf"/><Relationship Id="rId4" Type="http://schemas.openxmlformats.org/officeDocument/2006/relationships/oleObject" Target="../embeddings/oleObject62.bin"/><Relationship Id="rId36" Type="http://schemas.openxmlformats.org/officeDocument/2006/relationships/vmlDrawing" Target="../drawings/vmlDrawing9.vml"/><Relationship Id="rId35" Type="http://schemas.openxmlformats.org/officeDocument/2006/relationships/slideLayout" Target="../slideLayouts/slideLayout2.xml"/><Relationship Id="rId34" Type="http://schemas.openxmlformats.org/officeDocument/2006/relationships/image" Target="../media/image100.png"/><Relationship Id="rId33" Type="http://schemas.openxmlformats.org/officeDocument/2006/relationships/tags" Target="../tags/tag39.xml"/><Relationship Id="rId32" Type="http://schemas.openxmlformats.org/officeDocument/2006/relationships/tags" Target="../tags/tag38.xml"/><Relationship Id="rId31" Type="http://schemas.openxmlformats.org/officeDocument/2006/relationships/image" Target="../media/image99.png"/><Relationship Id="rId30" Type="http://schemas.openxmlformats.org/officeDocument/2006/relationships/tags" Target="../tags/tag37.xml"/><Relationship Id="rId3" Type="http://schemas.openxmlformats.org/officeDocument/2006/relationships/image" Target="../media/image89.wmf"/><Relationship Id="rId29" Type="http://schemas.openxmlformats.org/officeDocument/2006/relationships/image" Target="../media/image98.wmf"/><Relationship Id="rId28" Type="http://schemas.openxmlformats.org/officeDocument/2006/relationships/oleObject" Target="../embeddings/oleObject70.bin"/><Relationship Id="rId27" Type="http://schemas.openxmlformats.org/officeDocument/2006/relationships/tags" Target="../tags/tag36.xml"/><Relationship Id="rId26" Type="http://schemas.openxmlformats.org/officeDocument/2006/relationships/image" Target="../media/image97.wmf"/><Relationship Id="rId25" Type="http://schemas.openxmlformats.org/officeDocument/2006/relationships/oleObject" Target="../embeddings/oleObject69.bin"/><Relationship Id="rId24" Type="http://schemas.openxmlformats.org/officeDocument/2006/relationships/tags" Target="../tags/tag35.xml"/><Relationship Id="rId23" Type="http://schemas.openxmlformats.org/officeDocument/2006/relationships/image" Target="../media/image96.wmf"/><Relationship Id="rId22" Type="http://schemas.openxmlformats.org/officeDocument/2006/relationships/oleObject" Target="../embeddings/oleObject68.bin"/><Relationship Id="rId21" Type="http://schemas.openxmlformats.org/officeDocument/2006/relationships/tags" Target="../tags/tag34.xml"/><Relationship Id="rId20" Type="http://schemas.openxmlformats.org/officeDocument/2006/relationships/image" Target="../media/image95.wmf"/><Relationship Id="rId2" Type="http://schemas.openxmlformats.org/officeDocument/2006/relationships/oleObject" Target="../embeddings/oleObject61.bin"/><Relationship Id="rId19" Type="http://schemas.openxmlformats.org/officeDocument/2006/relationships/oleObject" Target="../embeddings/oleObject67.bin"/><Relationship Id="rId18" Type="http://schemas.openxmlformats.org/officeDocument/2006/relationships/tags" Target="../tags/tag33.xml"/><Relationship Id="rId17" Type="http://schemas.openxmlformats.org/officeDocument/2006/relationships/image" Target="../media/image94.wmf"/><Relationship Id="rId16" Type="http://schemas.openxmlformats.org/officeDocument/2006/relationships/oleObject" Target="../embeddings/oleObject66.bin"/><Relationship Id="rId15" Type="http://schemas.openxmlformats.org/officeDocument/2006/relationships/tags" Target="../tags/tag32.xml"/><Relationship Id="rId14" Type="http://schemas.openxmlformats.org/officeDocument/2006/relationships/image" Target="../media/image93.wmf"/><Relationship Id="rId13" Type="http://schemas.openxmlformats.org/officeDocument/2006/relationships/oleObject" Target="../embeddings/oleObject65.bin"/><Relationship Id="rId12" Type="http://schemas.openxmlformats.org/officeDocument/2006/relationships/tags" Target="../tags/tag31.xml"/><Relationship Id="rId11" Type="http://schemas.openxmlformats.org/officeDocument/2006/relationships/image" Target="../media/image92.wmf"/><Relationship Id="rId10" Type="http://schemas.openxmlformats.org/officeDocument/2006/relationships/oleObject" Target="../embeddings/oleObject64.bin"/><Relationship Id="rId1" Type="http://schemas.openxmlformats.org/officeDocument/2006/relationships/tags" Target="../tags/tag28.xml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tags" Target="../tags/tag42.xml"/><Relationship Id="rId8" Type="http://schemas.openxmlformats.org/officeDocument/2006/relationships/image" Target="../media/image91.wmf"/><Relationship Id="rId7" Type="http://schemas.openxmlformats.org/officeDocument/2006/relationships/oleObject" Target="../embeddings/oleObject73.bin"/><Relationship Id="rId6" Type="http://schemas.openxmlformats.org/officeDocument/2006/relationships/tags" Target="../tags/tag41.xml"/><Relationship Id="rId5" Type="http://schemas.openxmlformats.org/officeDocument/2006/relationships/image" Target="../media/image90.wmf"/><Relationship Id="rId4" Type="http://schemas.openxmlformats.org/officeDocument/2006/relationships/oleObject" Target="../embeddings/oleObject72.bin"/><Relationship Id="rId34" Type="http://schemas.openxmlformats.org/officeDocument/2006/relationships/vmlDrawing" Target="../drawings/vmlDrawing10.vml"/><Relationship Id="rId33" Type="http://schemas.openxmlformats.org/officeDocument/2006/relationships/slideLayout" Target="../slideLayouts/slideLayout2.xml"/><Relationship Id="rId32" Type="http://schemas.openxmlformats.org/officeDocument/2006/relationships/image" Target="../media/image102.png"/><Relationship Id="rId31" Type="http://schemas.openxmlformats.org/officeDocument/2006/relationships/image" Target="../media/image101.png"/><Relationship Id="rId30" Type="http://schemas.openxmlformats.org/officeDocument/2006/relationships/tags" Target="../tags/tag49.xml"/><Relationship Id="rId3" Type="http://schemas.openxmlformats.org/officeDocument/2006/relationships/image" Target="../media/image89.wmf"/><Relationship Id="rId29" Type="http://schemas.openxmlformats.org/officeDocument/2006/relationships/image" Target="../media/image98.wmf"/><Relationship Id="rId28" Type="http://schemas.openxmlformats.org/officeDocument/2006/relationships/oleObject" Target="../embeddings/oleObject80.bin"/><Relationship Id="rId27" Type="http://schemas.openxmlformats.org/officeDocument/2006/relationships/tags" Target="../tags/tag48.xml"/><Relationship Id="rId26" Type="http://schemas.openxmlformats.org/officeDocument/2006/relationships/image" Target="../media/image97.wmf"/><Relationship Id="rId25" Type="http://schemas.openxmlformats.org/officeDocument/2006/relationships/oleObject" Target="../embeddings/oleObject79.bin"/><Relationship Id="rId24" Type="http://schemas.openxmlformats.org/officeDocument/2006/relationships/tags" Target="../tags/tag47.xml"/><Relationship Id="rId23" Type="http://schemas.openxmlformats.org/officeDocument/2006/relationships/image" Target="../media/image96.wmf"/><Relationship Id="rId22" Type="http://schemas.openxmlformats.org/officeDocument/2006/relationships/oleObject" Target="../embeddings/oleObject78.bin"/><Relationship Id="rId21" Type="http://schemas.openxmlformats.org/officeDocument/2006/relationships/tags" Target="../tags/tag46.xml"/><Relationship Id="rId20" Type="http://schemas.openxmlformats.org/officeDocument/2006/relationships/image" Target="../media/image95.wmf"/><Relationship Id="rId2" Type="http://schemas.openxmlformats.org/officeDocument/2006/relationships/oleObject" Target="../embeddings/oleObject71.bin"/><Relationship Id="rId19" Type="http://schemas.openxmlformats.org/officeDocument/2006/relationships/oleObject" Target="../embeddings/oleObject77.bin"/><Relationship Id="rId18" Type="http://schemas.openxmlformats.org/officeDocument/2006/relationships/tags" Target="../tags/tag45.xml"/><Relationship Id="rId17" Type="http://schemas.openxmlformats.org/officeDocument/2006/relationships/image" Target="../media/image94.wmf"/><Relationship Id="rId16" Type="http://schemas.openxmlformats.org/officeDocument/2006/relationships/oleObject" Target="../embeddings/oleObject76.bin"/><Relationship Id="rId15" Type="http://schemas.openxmlformats.org/officeDocument/2006/relationships/tags" Target="../tags/tag44.xml"/><Relationship Id="rId14" Type="http://schemas.openxmlformats.org/officeDocument/2006/relationships/image" Target="../media/image93.wmf"/><Relationship Id="rId13" Type="http://schemas.openxmlformats.org/officeDocument/2006/relationships/oleObject" Target="../embeddings/oleObject75.bin"/><Relationship Id="rId12" Type="http://schemas.openxmlformats.org/officeDocument/2006/relationships/tags" Target="../tags/tag43.xml"/><Relationship Id="rId11" Type="http://schemas.openxmlformats.org/officeDocument/2006/relationships/image" Target="../media/image92.wmf"/><Relationship Id="rId10" Type="http://schemas.openxmlformats.org/officeDocument/2006/relationships/oleObject" Target="../embeddings/oleObject74.bin"/><Relationship Id="rId1" Type="http://schemas.openxmlformats.org/officeDocument/2006/relationships/tags" Target="../tags/tag40.xm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image" Target="../media/image91.wmf"/><Relationship Id="rId7" Type="http://schemas.openxmlformats.org/officeDocument/2006/relationships/oleObject" Target="../embeddings/oleObject83.bin"/><Relationship Id="rId6" Type="http://schemas.openxmlformats.org/officeDocument/2006/relationships/tags" Target="../tags/tag51.xml"/><Relationship Id="rId5" Type="http://schemas.openxmlformats.org/officeDocument/2006/relationships/image" Target="../media/image90.wmf"/><Relationship Id="rId4" Type="http://schemas.openxmlformats.org/officeDocument/2006/relationships/oleObject" Target="../embeddings/oleObject82.bin"/><Relationship Id="rId37" Type="http://schemas.openxmlformats.org/officeDocument/2006/relationships/vmlDrawing" Target="../drawings/vmlDrawing11.vml"/><Relationship Id="rId36" Type="http://schemas.openxmlformats.org/officeDocument/2006/relationships/slideLayout" Target="../slideLayouts/slideLayout2.xml"/><Relationship Id="rId35" Type="http://schemas.openxmlformats.org/officeDocument/2006/relationships/image" Target="../media/image105.png"/><Relationship Id="rId34" Type="http://schemas.openxmlformats.org/officeDocument/2006/relationships/tags" Target="../tags/tag61.xml"/><Relationship Id="rId33" Type="http://schemas.openxmlformats.org/officeDocument/2006/relationships/tags" Target="../tags/tag60.xml"/><Relationship Id="rId32" Type="http://schemas.openxmlformats.org/officeDocument/2006/relationships/image" Target="../media/image104.png"/><Relationship Id="rId31" Type="http://schemas.openxmlformats.org/officeDocument/2006/relationships/image" Target="../media/image103.png"/><Relationship Id="rId30" Type="http://schemas.openxmlformats.org/officeDocument/2006/relationships/tags" Target="../tags/tag59.xml"/><Relationship Id="rId3" Type="http://schemas.openxmlformats.org/officeDocument/2006/relationships/image" Target="../media/image89.wmf"/><Relationship Id="rId29" Type="http://schemas.openxmlformats.org/officeDocument/2006/relationships/image" Target="../media/image98.wmf"/><Relationship Id="rId28" Type="http://schemas.openxmlformats.org/officeDocument/2006/relationships/oleObject" Target="../embeddings/oleObject90.bin"/><Relationship Id="rId27" Type="http://schemas.openxmlformats.org/officeDocument/2006/relationships/tags" Target="../tags/tag58.xml"/><Relationship Id="rId26" Type="http://schemas.openxmlformats.org/officeDocument/2006/relationships/image" Target="../media/image97.wmf"/><Relationship Id="rId25" Type="http://schemas.openxmlformats.org/officeDocument/2006/relationships/oleObject" Target="../embeddings/oleObject89.bin"/><Relationship Id="rId24" Type="http://schemas.openxmlformats.org/officeDocument/2006/relationships/tags" Target="../tags/tag57.xml"/><Relationship Id="rId23" Type="http://schemas.openxmlformats.org/officeDocument/2006/relationships/image" Target="../media/image96.wmf"/><Relationship Id="rId22" Type="http://schemas.openxmlformats.org/officeDocument/2006/relationships/oleObject" Target="../embeddings/oleObject88.bin"/><Relationship Id="rId21" Type="http://schemas.openxmlformats.org/officeDocument/2006/relationships/tags" Target="../tags/tag56.xml"/><Relationship Id="rId20" Type="http://schemas.openxmlformats.org/officeDocument/2006/relationships/image" Target="../media/image95.wmf"/><Relationship Id="rId2" Type="http://schemas.openxmlformats.org/officeDocument/2006/relationships/oleObject" Target="../embeddings/oleObject81.bin"/><Relationship Id="rId19" Type="http://schemas.openxmlformats.org/officeDocument/2006/relationships/oleObject" Target="../embeddings/oleObject87.bin"/><Relationship Id="rId18" Type="http://schemas.openxmlformats.org/officeDocument/2006/relationships/tags" Target="../tags/tag55.xml"/><Relationship Id="rId17" Type="http://schemas.openxmlformats.org/officeDocument/2006/relationships/image" Target="../media/image94.wmf"/><Relationship Id="rId16" Type="http://schemas.openxmlformats.org/officeDocument/2006/relationships/oleObject" Target="../embeddings/oleObject86.bin"/><Relationship Id="rId15" Type="http://schemas.openxmlformats.org/officeDocument/2006/relationships/tags" Target="../tags/tag54.xml"/><Relationship Id="rId14" Type="http://schemas.openxmlformats.org/officeDocument/2006/relationships/image" Target="../media/image93.wmf"/><Relationship Id="rId13" Type="http://schemas.openxmlformats.org/officeDocument/2006/relationships/oleObject" Target="../embeddings/oleObject85.bin"/><Relationship Id="rId12" Type="http://schemas.openxmlformats.org/officeDocument/2006/relationships/tags" Target="../tags/tag53.xml"/><Relationship Id="rId11" Type="http://schemas.openxmlformats.org/officeDocument/2006/relationships/image" Target="../media/image92.wmf"/><Relationship Id="rId10" Type="http://schemas.openxmlformats.org/officeDocument/2006/relationships/oleObject" Target="../embeddings/oleObject84.bin"/><Relationship Id="rId1" Type="http://schemas.openxmlformats.org/officeDocument/2006/relationships/tags" Target="../tags/tag50.xml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image" Target="../media/image91.wmf"/><Relationship Id="rId7" Type="http://schemas.openxmlformats.org/officeDocument/2006/relationships/oleObject" Target="../embeddings/oleObject93.bin"/><Relationship Id="rId6" Type="http://schemas.openxmlformats.org/officeDocument/2006/relationships/tags" Target="../tags/tag63.xml"/><Relationship Id="rId5" Type="http://schemas.openxmlformats.org/officeDocument/2006/relationships/image" Target="../media/image90.wmf"/><Relationship Id="rId4" Type="http://schemas.openxmlformats.org/officeDocument/2006/relationships/oleObject" Target="../embeddings/oleObject92.bin"/><Relationship Id="rId33" Type="http://schemas.openxmlformats.org/officeDocument/2006/relationships/vmlDrawing" Target="../drawings/vmlDrawing12.vml"/><Relationship Id="rId32" Type="http://schemas.openxmlformats.org/officeDocument/2006/relationships/slideLayout" Target="../slideLayouts/slideLayout2.xml"/><Relationship Id="rId31" Type="http://schemas.openxmlformats.org/officeDocument/2006/relationships/image" Target="../media/image106.png"/><Relationship Id="rId30" Type="http://schemas.openxmlformats.org/officeDocument/2006/relationships/tags" Target="../tags/tag71.xml"/><Relationship Id="rId3" Type="http://schemas.openxmlformats.org/officeDocument/2006/relationships/image" Target="../media/image89.wmf"/><Relationship Id="rId29" Type="http://schemas.openxmlformats.org/officeDocument/2006/relationships/image" Target="../media/image98.wmf"/><Relationship Id="rId28" Type="http://schemas.openxmlformats.org/officeDocument/2006/relationships/oleObject" Target="../embeddings/oleObject100.bin"/><Relationship Id="rId27" Type="http://schemas.openxmlformats.org/officeDocument/2006/relationships/tags" Target="../tags/tag70.xml"/><Relationship Id="rId26" Type="http://schemas.openxmlformats.org/officeDocument/2006/relationships/image" Target="../media/image97.wmf"/><Relationship Id="rId25" Type="http://schemas.openxmlformats.org/officeDocument/2006/relationships/oleObject" Target="../embeddings/oleObject99.bin"/><Relationship Id="rId24" Type="http://schemas.openxmlformats.org/officeDocument/2006/relationships/tags" Target="../tags/tag69.xml"/><Relationship Id="rId23" Type="http://schemas.openxmlformats.org/officeDocument/2006/relationships/image" Target="../media/image96.wmf"/><Relationship Id="rId22" Type="http://schemas.openxmlformats.org/officeDocument/2006/relationships/oleObject" Target="../embeddings/oleObject98.bin"/><Relationship Id="rId21" Type="http://schemas.openxmlformats.org/officeDocument/2006/relationships/tags" Target="../tags/tag68.xml"/><Relationship Id="rId20" Type="http://schemas.openxmlformats.org/officeDocument/2006/relationships/image" Target="../media/image95.wmf"/><Relationship Id="rId2" Type="http://schemas.openxmlformats.org/officeDocument/2006/relationships/oleObject" Target="../embeddings/oleObject91.bin"/><Relationship Id="rId19" Type="http://schemas.openxmlformats.org/officeDocument/2006/relationships/oleObject" Target="../embeddings/oleObject97.bin"/><Relationship Id="rId18" Type="http://schemas.openxmlformats.org/officeDocument/2006/relationships/tags" Target="../tags/tag67.xml"/><Relationship Id="rId17" Type="http://schemas.openxmlformats.org/officeDocument/2006/relationships/image" Target="../media/image94.wmf"/><Relationship Id="rId16" Type="http://schemas.openxmlformats.org/officeDocument/2006/relationships/oleObject" Target="../embeddings/oleObject96.bin"/><Relationship Id="rId15" Type="http://schemas.openxmlformats.org/officeDocument/2006/relationships/tags" Target="../tags/tag66.xml"/><Relationship Id="rId14" Type="http://schemas.openxmlformats.org/officeDocument/2006/relationships/image" Target="../media/image93.wmf"/><Relationship Id="rId13" Type="http://schemas.openxmlformats.org/officeDocument/2006/relationships/oleObject" Target="../embeddings/oleObject95.bin"/><Relationship Id="rId12" Type="http://schemas.openxmlformats.org/officeDocument/2006/relationships/tags" Target="../tags/tag65.xml"/><Relationship Id="rId11" Type="http://schemas.openxmlformats.org/officeDocument/2006/relationships/image" Target="../media/image92.wmf"/><Relationship Id="rId10" Type="http://schemas.openxmlformats.org/officeDocument/2006/relationships/oleObject" Target="../embeddings/oleObject94.bin"/><Relationship Id="rId1" Type="http://schemas.openxmlformats.org/officeDocument/2006/relationships/tags" Target="../tags/tag62.xm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tags" Target="../tags/tag74.xml"/><Relationship Id="rId8" Type="http://schemas.openxmlformats.org/officeDocument/2006/relationships/image" Target="../media/image91.wmf"/><Relationship Id="rId7" Type="http://schemas.openxmlformats.org/officeDocument/2006/relationships/oleObject" Target="../embeddings/oleObject103.bin"/><Relationship Id="rId6" Type="http://schemas.openxmlformats.org/officeDocument/2006/relationships/tags" Target="../tags/tag73.xml"/><Relationship Id="rId5" Type="http://schemas.openxmlformats.org/officeDocument/2006/relationships/image" Target="../media/image90.wmf"/><Relationship Id="rId4" Type="http://schemas.openxmlformats.org/officeDocument/2006/relationships/oleObject" Target="../embeddings/oleObject102.bin"/><Relationship Id="rId33" Type="http://schemas.openxmlformats.org/officeDocument/2006/relationships/vmlDrawing" Target="../drawings/vmlDrawing13.vml"/><Relationship Id="rId32" Type="http://schemas.openxmlformats.org/officeDocument/2006/relationships/slideLayout" Target="../slideLayouts/slideLayout2.xml"/><Relationship Id="rId31" Type="http://schemas.openxmlformats.org/officeDocument/2006/relationships/image" Target="../media/image107.png"/><Relationship Id="rId30" Type="http://schemas.openxmlformats.org/officeDocument/2006/relationships/tags" Target="../tags/tag81.xml"/><Relationship Id="rId3" Type="http://schemas.openxmlformats.org/officeDocument/2006/relationships/image" Target="../media/image89.wmf"/><Relationship Id="rId29" Type="http://schemas.openxmlformats.org/officeDocument/2006/relationships/image" Target="../media/image98.wmf"/><Relationship Id="rId28" Type="http://schemas.openxmlformats.org/officeDocument/2006/relationships/oleObject" Target="../embeddings/oleObject110.bin"/><Relationship Id="rId27" Type="http://schemas.openxmlformats.org/officeDocument/2006/relationships/tags" Target="../tags/tag80.xml"/><Relationship Id="rId26" Type="http://schemas.openxmlformats.org/officeDocument/2006/relationships/image" Target="../media/image97.wmf"/><Relationship Id="rId25" Type="http://schemas.openxmlformats.org/officeDocument/2006/relationships/oleObject" Target="../embeddings/oleObject109.bin"/><Relationship Id="rId24" Type="http://schemas.openxmlformats.org/officeDocument/2006/relationships/tags" Target="../tags/tag79.xml"/><Relationship Id="rId23" Type="http://schemas.openxmlformats.org/officeDocument/2006/relationships/image" Target="../media/image96.wmf"/><Relationship Id="rId22" Type="http://schemas.openxmlformats.org/officeDocument/2006/relationships/oleObject" Target="../embeddings/oleObject108.bin"/><Relationship Id="rId21" Type="http://schemas.openxmlformats.org/officeDocument/2006/relationships/tags" Target="../tags/tag78.xml"/><Relationship Id="rId20" Type="http://schemas.openxmlformats.org/officeDocument/2006/relationships/image" Target="../media/image95.wmf"/><Relationship Id="rId2" Type="http://schemas.openxmlformats.org/officeDocument/2006/relationships/oleObject" Target="../embeddings/oleObject101.bin"/><Relationship Id="rId19" Type="http://schemas.openxmlformats.org/officeDocument/2006/relationships/oleObject" Target="../embeddings/oleObject107.bin"/><Relationship Id="rId18" Type="http://schemas.openxmlformats.org/officeDocument/2006/relationships/tags" Target="../tags/tag77.xml"/><Relationship Id="rId17" Type="http://schemas.openxmlformats.org/officeDocument/2006/relationships/image" Target="../media/image94.wmf"/><Relationship Id="rId16" Type="http://schemas.openxmlformats.org/officeDocument/2006/relationships/oleObject" Target="../embeddings/oleObject106.bin"/><Relationship Id="rId15" Type="http://schemas.openxmlformats.org/officeDocument/2006/relationships/tags" Target="../tags/tag76.xml"/><Relationship Id="rId14" Type="http://schemas.openxmlformats.org/officeDocument/2006/relationships/image" Target="../media/image93.wmf"/><Relationship Id="rId13" Type="http://schemas.openxmlformats.org/officeDocument/2006/relationships/oleObject" Target="../embeddings/oleObject105.bin"/><Relationship Id="rId12" Type="http://schemas.openxmlformats.org/officeDocument/2006/relationships/tags" Target="../tags/tag75.xml"/><Relationship Id="rId11" Type="http://schemas.openxmlformats.org/officeDocument/2006/relationships/image" Target="../media/image92.wmf"/><Relationship Id="rId10" Type="http://schemas.openxmlformats.org/officeDocument/2006/relationships/oleObject" Target="../embeddings/oleObject104.bin"/><Relationship Id="rId1" Type="http://schemas.openxmlformats.org/officeDocument/2006/relationships/tags" Target="../tags/tag72.xml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14.bin"/><Relationship Id="rId8" Type="http://schemas.openxmlformats.org/officeDocument/2006/relationships/tags" Target="../tags/tag82.xml"/><Relationship Id="rId7" Type="http://schemas.openxmlformats.org/officeDocument/2006/relationships/image" Target="../media/image111.png"/><Relationship Id="rId6" Type="http://schemas.openxmlformats.org/officeDocument/2006/relationships/image" Target="../media/image110.wmf"/><Relationship Id="rId5" Type="http://schemas.openxmlformats.org/officeDocument/2006/relationships/oleObject" Target="../embeddings/oleObject113.bin"/><Relationship Id="rId4" Type="http://schemas.openxmlformats.org/officeDocument/2006/relationships/image" Target="../media/image109.wmf"/><Relationship Id="rId3" Type="http://schemas.openxmlformats.org/officeDocument/2006/relationships/oleObject" Target="../embeddings/oleObject112.bin"/><Relationship Id="rId2" Type="http://schemas.openxmlformats.org/officeDocument/2006/relationships/image" Target="../media/image108.wmf"/><Relationship Id="rId13" Type="http://schemas.openxmlformats.org/officeDocument/2006/relationships/vmlDrawing" Target="../drawings/vmlDrawing14.v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13.png"/><Relationship Id="rId10" Type="http://schemas.openxmlformats.org/officeDocument/2006/relationships/image" Target="../media/image112.wmf"/><Relationship Id="rId1" Type="http://schemas.openxmlformats.org/officeDocument/2006/relationships/oleObject" Target="../embeddings/oleObject111.bin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19.bin"/><Relationship Id="rId8" Type="http://schemas.openxmlformats.org/officeDocument/2006/relationships/image" Target="../media/image112.wmf"/><Relationship Id="rId7" Type="http://schemas.openxmlformats.org/officeDocument/2006/relationships/oleObject" Target="../embeddings/oleObject118.bin"/><Relationship Id="rId6" Type="http://schemas.openxmlformats.org/officeDocument/2006/relationships/image" Target="../media/image110.wmf"/><Relationship Id="rId5" Type="http://schemas.openxmlformats.org/officeDocument/2006/relationships/oleObject" Target="../embeddings/oleObject117.bin"/><Relationship Id="rId4" Type="http://schemas.openxmlformats.org/officeDocument/2006/relationships/image" Target="../media/image109.wmf"/><Relationship Id="rId3" Type="http://schemas.openxmlformats.org/officeDocument/2006/relationships/oleObject" Target="../embeddings/oleObject116.bin"/><Relationship Id="rId2" Type="http://schemas.openxmlformats.org/officeDocument/2006/relationships/image" Target="../media/image108.wmf"/><Relationship Id="rId18" Type="http://schemas.openxmlformats.org/officeDocument/2006/relationships/vmlDrawing" Target="../drawings/vmlDrawing15.v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116.png"/><Relationship Id="rId15" Type="http://schemas.openxmlformats.org/officeDocument/2006/relationships/tags" Target="../tags/tag86.xml"/><Relationship Id="rId14" Type="http://schemas.openxmlformats.org/officeDocument/2006/relationships/tags" Target="../tags/tag85.xml"/><Relationship Id="rId13" Type="http://schemas.openxmlformats.org/officeDocument/2006/relationships/image" Target="../media/image115.png"/><Relationship Id="rId12" Type="http://schemas.openxmlformats.org/officeDocument/2006/relationships/tags" Target="../tags/tag84.xml"/><Relationship Id="rId11" Type="http://schemas.openxmlformats.org/officeDocument/2006/relationships/tags" Target="../tags/tag83.xml"/><Relationship Id="rId10" Type="http://schemas.openxmlformats.org/officeDocument/2006/relationships/image" Target="../media/image114.wmf"/><Relationship Id="rId1" Type="http://schemas.openxmlformats.org/officeDocument/2006/relationships/oleObject" Target="../embeddings/oleObject115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4.bin"/><Relationship Id="rId8" Type="http://schemas.openxmlformats.org/officeDocument/2006/relationships/image" Target="../media/image112.wmf"/><Relationship Id="rId7" Type="http://schemas.openxmlformats.org/officeDocument/2006/relationships/oleObject" Target="../embeddings/oleObject123.bin"/><Relationship Id="rId6" Type="http://schemas.openxmlformats.org/officeDocument/2006/relationships/image" Target="../media/image110.wmf"/><Relationship Id="rId5" Type="http://schemas.openxmlformats.org/officeDocument/2006/relationships/oleObject" Target="../embeddings/oleObject122.bin"/><Relationship Id="rId4" Type="http://schemas.openxmlformats.org/officeDocument/2006/relationships/image" Target="../media/image109.wmf"/><Relationship Id="rId3" Type="http://schemas.openxmlformats.org/officeDocument/2006/relationships/oleObject" Target="../embeddings/oleObject121.bin"/><Relationship Id="rId2" Type="http://schemas.openxmlformats.org/officeDocument/2006/relationships/image" Target="../media/image108.wmf"/><Relationship Id="rId19" Type="http://schemas.openxmlformats.org/officeDocument/2006/relationships/vmlDrawing" Target="../drawings/vmlDrawing16.vml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119.png"/><Relationship Id="rId16" Type="http://schemas.openxmlformats.org/officeDocument/2006/relationships/tags" Target="../tags/tag88.xml"/><Relationship Id="rId15" Type="http://schemas.openxmlformats.org/officeDocument/2006/relationships/tags" Target="../tags/tag87.xml"/><Relationship Id="rId14" Type="http://schemas.openxmlformats.org/officeDocument/2006/relationships/image" Target="../media/image118.wmf"/><Relationship Id="rId13" Type="http://schemas.openxmlformats.org/officeDocument/2006/relationships/oleObject" Target="../embeddings/oleObject126.bin"/><Relationship Id="rId12" Type="http://schemas.openxmlformats.org/officeDocument/2006/relationships/image" Target="../media/image117.wmf"/><Relationship Id="rId11" Type="http://schemas.openxmlformats.org/officeDocument/2006/relationships/oleObject" Target="../embeddings/oleObject125.bin"/><Relationship Id="rId10" Type="http://schemas.openxmlformats.org/officeDocument/2006/relationships/image" Target="../media/image114.wmf"/><Relationship Id="rId1" Type="http://schemas.openxmlformats.org/officeDocument/2006/relationships/oleObject" Target="../embeddings/oleObject120.bin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31.bin"/><Relationship Id="rId8" Type="http://schemas.openxmlformats.org/officeDocument/2006/relationships/image" Target="../media/image112.wmf"/><Relationship Id="rId7" Type="http://schemas.openxmlformats.org/officeDocument/2006/relationships/oleObject" Target="../embeddings/oleObject130.bin"/><Relationship Id="rId6" Type="http://schemas.openxmlformats.org/officeDocument/2006/relationships/image" Target="../media/image110.wmf"/><Relationship Id="rId5" Type="http://schemas.openxmlformats.org/officeDocument/2006/relationships/oleObject" Target="../embeddings/oleObject129.bin"/><Relationship Id="rId4" Type="http://schemas.openxmlformats.org/officeDocument/2006/relationships/image" Target="../media/image109.wmf"/><Relationship Id="rId3" Type="http://schemas.openxmlformats.org/officeDocument/2006/relationships/oleObject" Target="../embeddings/oleObject128.bin"/><Relationship Id="rId22" Type="http://schemas.openxmlformats.org/officeDocument/2006/relationships/vmlDrawing" Target="../drawings/vmlDrawing17.vml"/><Relationship Id="rId21" Type="http://schemas.openxmlformats.org/officeDocument/2006/relationships/slideLayout" Target="../slideLayouts/slideLayout2.xml"/><Relationship Id="rId20" Type="http://schemas.openxmlformats.org/officeDocument/2006/relationships/tags" Target="../tags/tag89.xml"/><Relationship Id="rId2" Type="http://schemas.openxmlformats.org/officeDocument/2006/relationships/image" Target="../media/image108.wmf"/><Relationship Id="rId19" Type="http://schemas.openxmlformats.org/officeDocument/2006/relationships/image" Target="../media/image122.png"/><Relationship Id="rId18" Type="http://schemas.openxmlformats.org/officeDocument/2006/relationships/image" Target="../media/image121.wmf"/><Relationship Id="rId17" Type="http://schemas.openxmlformats.org/officeDocument/2006/relationships/oleObject" Target="../embeddings/oleObject135.bin"/><Relationship Id="rId16" Type="http://schemas.openxmlformats.org/officeDocument/2006/relationships/image" Target="../media/image120.wmf"/><Relationship Id="rId15" Type="http://schemas.openxmlformats.org/officeDocument/2006/relationships/oleObject" Target="../embeddings/oleObject134.bin"/><Relationship Id="rId14" Type="http://schemas.openxmlformats.org/officeDocument/2006/relationships/image" Target="../media/image118.wmf"/><Relationship Id="rId13" Type="http://schemas.openxmlformats.org/officeDocument/2006/relationships/oleObject" Target="../embeddings/oleObject133.bin"/><Relationship Id="rId12" Type="http://schemas.openxmlformats.org/officeDocument/2006/relationships/image" Target="../media/image117.wmf"/><Relationship Id="rId11" Type="http://schemas.openxmlformats.org/officeDocument/2006/relationships/oleObject" Target="../embeddings/oleObject132.bin"/><Relationship Id="rId10" Type="http://schemas.openxmlformats.org/officeDocument/2006/relationships/image" Target="../media/image114.wmf"/><Relationship Id="rId1" Type="http://schemas.openxmlformats.org/officeDocument/2006/relationships/oleObject" Target="../embeddings/oleObject127.bin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5.wmf"/><Relationship Id="rId8" Type="http://schemas.openxmlformats.org/officeDocument/2006/relationships/oleObject" Target="../embeddings/oleObject138.bin"/><Relationship Id="rId7" Type="http://schemas.openxmlformats.org/officeDocument/2006/relationships/tags" Target="../tags/tag92.xml"/><Relationship Id="rId6" Type="http://schemas.openxmlformats.org/officeDocument/2006/relationships/image" Target="../media/image124.wmf"/><Relationship Id="rId5" Type="http://schemas.openxmlformats.org/officeDocument/2006/relationships/oleObject" Target="../embeddings/oleObject137.bin"/><Relationship Id="rId4" Type="http://schemas.openxmlformats.org/officeDocument/2006/relationships/tags" Target="../tags/tag91.xml"/><Relationship Id="rId3" Type="http://schemas.openxmlformats.org/officeDocument/2006/relationships/image" Target="../media/image123.wmf"/><Relationship Id="rId24" Type="http://schemas.openxmlformats.org/officeDocument/2006/relationships/vmlDrawing" Target="../drawings/vmlDrawing18.vml"/><Relationship Id="rId23" Type="http://schemas.openxmlformats.org/officeDocument/2006/relationships/slideLayout" Target="../slideLayouts/slideLayout2.xml"/><Relationship Id="rId22" Type="http://schemas.openxmlformats.org/officeDocument/2006/relationships/tags" Target="../tags/tag97.xml"/><Relationship Id="rId21" Type="http://schemas.openxmlformats.org/officeDocument/2006/relationships/image" Target="../media/image129.wmf"/><Relationship Id="rId20" Type="http://schemas.openxmlformats.org/officeDocument/2006/relationships/oleObject" Target="../embeddings/oleObject142.bin"/><Relationship Id="rId2" Type="http://schemas.openxmlformats.org/officeDocument/2006/relationships/oleObject" Target="../embeddings/oleObject136.bin"/><Relationship Id="rId19" Type="http://schemas.openxmlformats.org/officeDocument/2006/relationships/tags" Target="../tags/tag96.xml"/><Relationship Id="rId18" Type="http://schemas.openxmlformats.org/officeDocument/2006/relationships/image" Target="../media/image128.wmf"/><Relationship Id="rId17" Type="http://schemas.openxmlformats.org/officeDocument/2006/relationships/oleObject" Target="../embeddings/oleObject141.bin"/><Relationship Id="rId16" Type="http://schemas.openxmlformats.org/officeDocument/2006/relationships/tags" Target="../tags/tag95.xml"/><Relationship Id="rId15" Type="http://schemas.openxmlformats.org/officeDocument/2006/relationships/image" Target="../media/image127.wmf"/><Relationship Id="rId14" Type="http://schemas.openxmlformats.org/officeDocument/2006/relationships/oleObject" Target="../embeddings/oleObject140.bin"/><Relationship Id="rId13" Type="http://schemas.openxmlformats.org/officeDocument/2006/relationships/tags" Target="../tags/tag94.xml"/><Relationship Id="rId12" Type="http://schemas.openxmlformats.org/officeDocument/2006/relationships/image" Target="../media/image126.wmf"/><Relationship Id="rId11" Type="http://schemas.openxmlformats.org/officeDocument/2006/relationships/oleObject" Target="../embeddings/oleObject139.bin"/><Relationship Id="rId10" Type="http://schemas.openxmlformats.org/officeDocument/2006/relationships/tags" Target="../tags/tag93.xml"/><Relationship Id="rId1" Type="http://schemas.openxmlformats.org/officeDocument/2006/relationships/tags" Target="../tags/tag90.xml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5.wmf"/><Relationship Id="rId8" Type="http://schemas.openxmlformats.org/officeDocument/2006/relationships/oleObject" Target="../embeddings/oleObject145.bin"/><Relationship Id="rId7" Type="http://schemas.openxmlformats.org/officeDocument/2006/relationships/tags" Target="../tags/tag100.xml"/><Relationship Id="rId6" Type="http://schemas.openxmlformats.org/officeDocument/2006/relationships/image" Target="../media/image124.wmf"/><Relationship Id="rId5" Type="http://schemas.openxmlformats.org/officeDocument/2006/relationships/oleObject" Target="../embeddings/oleObject144.bin"/><Relationship Id="rId4" Type="http://schemas.openxmlformats.org/officeDocument/2006/relationships/tags" Target="../tags/tag99.xml"/><Relationship Id="rId3" Type="http://schemas.openxmlformats.org/officeDocument/2006/relationships/image" Target="../media/image123.wmf"/><Relationship Id="rId26" Type="http://schemas.openxmlformats.org/officeDocument/2006/relationships/vmlDrawing" Target="../drawings/vmlDrawing19.v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107.xml"/><Relationship Id="rId23" Type="http://schemas.openxmlformats.org/officeDocument/2006/relationships/tags" Target="../tags/tag106.xml"/><Relationship Id="rId22" Type="http://schemas.openxmlformats.org/officeDocument/2006/relationships/tags" Target="../tags/tag105.xml"/><Relationship Id="rId21" Type="http://schemas.openxmlformats.org/officeDocument/2006/relationships/image" Target="../media/image129.wmf"/><Relationship Id="rId20" Type="http://schemas.openxmlformats.org/officeDocument/2006/relationships/oleObject" Target="../embeddings/oleObject149.bin"/><Relationship Id="rId2" Type="http://schemas.openxmlformats.org/officeDocument/2006/relationships/oleObject" Target="../embeddings/oleObject143.bin"/><Relationship Id="rId19" Type="http://schemas.openxmlformats.org/officeDocument/2006/relationships/tags" Target="../tags/tag104.xml"/><Relationship Id="rId18" Type="http://schemas.openxmlformats.org/officeDocument/2006/relationships/image" Target="../media/image128.wmf"/><Relationship Id="rId17" Type="http://schemas.openxmlformats.org/officeDocument/2006/relationships/oleObject" Target="../embeddings/oleObject148.bin"/><Relationship Id="rId16" Type="http://schemas.openxmlformats.org/officeDocument/2006/relationships/tags" Target="../tags/tag103.xml"/><Relationship Id="rId15" Type="http://schemas.openxmlformats.org/officeDocument/2006/relationships/image" Target="../media/image127.wmf"/><Relationship Id="rId14" Type="http://schemas.openxmlformats.org/officeDocument/2006/relationships/oleObject" Target="../embeddings/oleObject147.bin"/><Relationship Id="rId13" Type="http://schemas.openxmlformats.org/officeDocument/2006/relationships/tags" Target="../tags/tag102.xml"/><Relationship Id="rId12" Type="http://schemas.openxmlformats.org/officeDocument/2006/relationships/image" Target="../media/image126.wmf"/><Relationship Id="rId11" Type="http://schemas.openxmlformats.org/officeDocument/2006/relationships/oleObject" Target="../embeddings/oleObject146.bin"/><Relationship Id="rId10" Type="http://schemas.openxmlformats.org/officeDocument/2006/relationships/tags" Target="../tags/tag101.xml"/><Relationship Id="rId1" Type="http://schemas.openxmlformats.org/officeDocument/2006/relationships/tags" Target="../tags/tag98.xml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5.wmf"/><Relationship Id="rId8" Type="http://schemas.openxmlformats.org/officeDocument/2006/relationships/oleObject" Target="../embeddings/oleObject152.bin"/><Relationship Id="rId7" Type="http://schemas.openxmlformats.org/officeDocument/2006/relationships/tags" Target="../tags/tag110.xml"/><Relationship Id="rId6" Type="http://schemas.openxmlformats.org/officeDocument/2006/relationships/image" Target="../media/image124.wmf"/><Relationship Id="rId5" Type="http://schemas.openxmlformats.org/officeDocument/2006/relationships/oleObject" Target="../embeddings/oleObject151.bin"/><Relationship Id="rId4" Type="http://schemas.openxmlformats.org/officeDocument/2006/relationships/tags" Target="../tags/tag109.xml"/><Relationship Id="rId3" Type="http://schemas.openxmlformats.org/officeDocument/2006/relationships/image" Target="../media/image123.wmf"/><Relationship Id="rId27" Type="http://schemas.openxmlformats.org/officeDocument/2006/relationships/vmlDrawing" Target="../drawings/vmlDrawing20.vml"/><Relationship Id="rId26" Type="http://schemas.openxmlformats.org/officeDocument/2006/relationships/slideLayout" Target="../slideLayouts/slideLayout2.xml"/><Relationship Id="rId25" Type="http://schemas.openxmlformats.org/officeDocument/2006/relationships/image" Target="../media/image130.png"/><Relationship Id="rId24" Type="http://schemas.openxmlformats.org/officeDocument/2006/relationships/tags" Target="../tags/tag117.xml"/><Relationship Id="rId23" Type="http://schemas.openxmlformats.org/officeDocument/2006/relationships/tags" Target="../tags/tag116.xml"/><Relationship Id="rId22" Type="http://schemas.openxmlformats.org/officeDocument/2006/relationships/tags" Target="../tags/tag115.xml"/><Relationship Id="rId21" Type="http://schemas.openxmlformats.org/officeDocument/2006/relationships/image" Target="../media/image129.wmf"/><Relationship Id="rId20" Type="http://schemas.openxmlformats.org/officeDocument/2006/relationships/oleObject" Target="../embeddings/oleObject156.bin"/><Relationship Id="rId2" Type="http://schemas.openxmlformats.org/officeDocument/2006/relationships/oleObject" Target="../embeddings/oleObject150.bin"/><Relationship Id="rId19" Type="http://schemas.openxmlformats.org/officeDocument/2006/relationships/tags" Target="../tags/tag114.xml"/><Relationship Id="rId18" Type="http://schemas.openxmlformats.org/officeDocument/2006/relationships/image" Target="../media/image128.wmf"/><Relationship Id="rId17" Type="http://schemas.openxmlformats.org/officeDocument/2006/relationships/oleObject" Target="../embeddings/oleObject155.bin"/><Relationship Id="rId16" Type="http://schemas.openxmlformats.org/officeDocument/2006/relationships/tags" Target="../tags/tag113.xml"/><Relationship Id="rId15" Type="http://schemas.openxmlformats.org/officeDocument/2006/relationships/image" Target="../media/image127.wmf"/><Relationship Id="rId14" Type="http://schemas.openxmlformats.org/officeDocument/2006/relationships/oleObject" Target="../embeddings/oleObject154.bin"/><Relationship Id="rId13" Type="http://schemas.openxmlformats.org/officeDocument/2006/relationships/tags" Target="../tags/tag112.xml"/><Relationship Id="rId12" Type="http://schemas.openxmlformats.org/officeDocument/2006/relationships/image" Target="../media/image126.wmf"/><Relationship Id="rId11" Type="http://schemas.openxmlformats.org/officeDocument/2006/relationships/oleObject" Target="../embeddings/oleObject153.bin"/><Relationship Id="rId10" Type="http://schemas.openxmlformats.org/officeDocument/2006/relationships/tags" Target="../tags/tag111.xml"/><Relationship Id="rId1" Type="http://schemas.openxmlformats.org/officeDocument/2006/relationships/tags" Target="../tags/tag108.xml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3.wmf"/><Relationship Id="rId8" Type="http://schemas.openxmlformats.org/officeDocument/2006/relationships/oleObject" Target="../embeddings/oleObject159.bin"/><Relationship Id="rId7" Type="http://schemas.openxmlformats.org/officeDocument/2006/relationships/tags" Target="../tags/tag120.xml"/><Relationship Id="rId6" Type="http://schemas.openxmlformats.org/officeDocument/2006/relationships/image" Target="../media/image132.wmf"/><Relationship Id="rId5" Type="http://schemas.openxmlformats.org/officeDocument/2006/relationships/oleObject" Target="../embeddings/oleObject158.bin"/><Relationship Id="rId4" Type="http://schemas.openxmlformats.org/officeDocument/2006/relationships/tags" Target="../tags/tag119.xml"/><Relationship Id="rId3" Type="http://schemas.openxmlformats.org/officeDocument/2006/relationships/image" Target="../media/image131.wmf"/><Relationship Id="rId24" Type="http://schemas.openxmlformats.org/officeDocument/2006/relationships/vmlDrawing" Target="../drawings/vmlDrawing21.vml"/><Relationship Id="rId23" Type="http://schemas.openxmlformats.org/officeDocument/2006/relationships/slideLayout" Target="../slideLayouts/slideLayout2.xml"/><Relationship Id="rId22" Type="http://schemas.openxmlformats.org/officeDocument/2006/relationships/tags" Target="../tags/tag125.xml"/><Relationship Id="rId21" Type="http://schemas.openxmlformats.org/officeDocument/2006/relationships/image" Target="../media/image129.wmf"/><Relationship Id="rId20" Type="http://schemas.openxmlformats.org/officeDocument/2006/relationships/oleObject" Target="../embeddings/oleObject163.bin"/><Relationship Id="rId2" Type="http://schemas.openxmlformats.org/officeDocument/2006/relationships/oleObject" Target="../embeddings/oleObject157.bin"/><Relationship Id="rId19" Type="http://schemas.openxmlformats.org/officeDocument/2006/relationships/tags" Target="../tags/tag124.xml"/><Relationship Id="rId18" Type="http://schemas.openxmlformats.org/officeDocument/2006/relationships/image" Target="../media/image136.wmf"/><Relationship Id="rId17" Type="http://schemas.openxmlformats.org/officeDocument/2006/relationships/oleObject" Target="../embeddings/oleObject162.bin"/><Relationship Id="rId16" Type="http://schemas.openxmlformats.org/officeDocument/2006/relationships/tags" Target="../tags/tag123.xml"/><Relationship Id="rId15" Type="http://schemas.openxmlformats.org/officeDocument/2006/relationships/image" Target="../media/image135.wmf"/><Relationship Id="rId14" Type="http://schemas.openxmlformats.org/officeDocument/2006/relationships/oleObject" Target="../embeddings/oleObject161.bin"/><Relationship Id="rId13" Type="http://schemas.openxmlformats.org/officeDocument/2006/relationships/tags" Target="../tags/tag122.xml"/><Relationship Id="rId12" Type="http://schemas.openxmlformats.org/officeDocument/2006/relationships/image" Target="../media/image134.wmf"/><Relationship Id="rId11" Type="http://schemas.openxmlformats.org/officeDocument/2006/relationships/oleObject" Target="../embeddings/oleObject160.bin"/><Relationship Id="rId10" Type="http://schemas.openxmlformats.org/officeDocument/2006/relationships/tags" Target="../tags/tag121.xml"/><Relationship Id="rId1" Type="http://schemas.openxmlformats.org/officeDocument/2006/relationships/tags" Target="../tags/tag118.xml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3.wmf"/><Relationship Id="rId8" Type="http://schemas.openxmlformats.org/officeDocument/2006/relationships/oleObject" Target="../embeddings/oleObject166.bin"/><Relationship Id="rId7" Type="http://schemas.openxmlformats.org/officeDocument/2006/relationships/tags" Target="../tags/tag128.xml"/><Relationship Id="rId6" Type="http://schemas.openxmlformats.org/officeDocument/2006/relationships/image" Target="../media/image132.wmf"/><Relationship Id="rId5" Type="http://schemas.openxmlformats.org/officeDocument/2006/relationships/oleObject" Target="../embeddings/oleObject165.bin"/><Relationship Id="rId4" Type="http://schemas.openxmlformats.org/officeDocument/2006/relationships/tags" Target="../tags/tag127.xml"/><Relationship Id="rId3" Type="http://schemas.openxmlformats.org/officeDocument/2006/relationships/image" Target="../media/image131.wmf"/><Relationship Id="rId27" Type="http://schemas.openxmlformats.org/officeDocument/2006/relationships/vmlDrawing" Target="../drawings/vmlDrawing22.vml"/><Relationship Id="rId26" Type="http://schemas.openxmlformats.org/officeDocument/2006/relationships/slideLayout" Target="../slideLayouts/slideLayout2.xml"/><Relationship Id="rId25" Type="http://schemas.openxmlformats.org/officeDocument/2006/relationships/image" Target="../media/image137.png"/><Relationship Id="rId24" Type="http://schemas.openxmlformats.org/officeDocument/2006/relationships/tags" Target="../tags/tag135.xml"/><Relationship Id="rId23" Type="http://schemas.openxmlformats.org/officeDocument/2006/relationships/tags" Target="../tags/tag134.xml"/><Relationship Id="rId22" Type="http://schemas.openxmlformats.org/officeDocument/2006/relationships/tags" Target="../tags/tag133.xml"/><Relationship Id="rId21" Type="http://schemas.openxmlformats.org/officeDocument/2006/relationships/image" Target="../media/image129.wmf"/><Relationship Id="rId20" Type="http://schemas.openxmlformats.org/officeDocument/2006/relationships/oleObject" Target="../embeddings/oleObject170.bin"/><Relationship Id="rId2" Type="http://schemas.openxmlformats.org/officeDocument/2006/relationships/oleObject" Target="../embeddings/oleObject164.bin"/><Relationship Id="rId19" Type="http://schemas.openxmlformats.org/officeDocument/2006/relationships/tags" Target="../tags/tag132.xml"/><Relationship Id="rId18" Type="http://schemas.openxmlformats.org/officeDocument/2006/relationships/image" Target="../media/image136.wmf"/><Relationship Id="rId17" Type="http://schemas.openxmlformats.org/officeDocument/2006/relationships/oleObject" Target="../embeddings/oleObject169.bin"/><Relationship Id="rId16" Type="http://schemas.openxmlformats.org/officeDocument/2006/relationships/tags" Target="../tags/tag131.xml"/><Relationship Id="rId15" Type="http://schemas.openxmlformats.org/officeDocument/2006/relationships/image" Target="../media/image135.wmf"/><Relationship Id="rId14" Type="http://schemas.openxmlformats.org/officeDocument/2006/relationships/oleObject" Target="../embeddings/oleObject168.bin"/><Relationship Id="rId13" Type="http://schemas.openxmlformats.org/officeDocument/2006/relationships/tags" Target="../tags/tag130.xml"/><Relationship Id="rId12" Type="http://schemas.openxmlformats.org/officeDocument/2006/relationships/image" Target="../media/image134.wmf"/><Relationship Id="rId11" Type="http://schemas.openxmlformats.org/officeDocument/2006/relationships/oleObject" Target="../embeddings/oleObject167.bin"/><Relationship Id="rId10" Type="http://schemas.openxmlformats.org/officeDocument/2006/relationships/tags" Target="../tags/tag129.xml"/><Relationship Id="rId1" Type="http://schemas.openxmlformats.org/officeDocument/2006/relationships/tags" Target="../tags/tag126.xml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3.wmf"/><Relationship Id="rId8" Type="http://schemas.openxmlformats.org/officeDocument/2006/relationships/oleObject" Target="../embeddings/oleObject173.bin"/><Relationship Id="rId7" Type="http://schemas.openxmlformats.org/officeDocument/2006/relationships/tags" Target="../tags/tag138.xml"/><Relationship Id="rId6" Type="http://schemas.openxmlformats.org/officeDocument/2006/relationships/image" Target="../media/image132.wmf"/><Relationship Id="rId5" Type="http://schemas.openxmlformats.org/officeDocument/2006/relationships/oleObject" Target="../embeddings/oleObject172.bin"/><Relationship Id="rId4" Type="http://schemas.openxmlformats.org/officeDocument/2006/relationships/tags" Target="../tags/tag137.xml"/><Relationship Id="rId3" Type="http://schemas.openxmlformats.org/officeDocument/2006/relationships/image" Target="../media/image131.wmf"/><Relationship Id="rId28" Type="http://schemas.openxmlformats.org/officeDocument/2006/relationships/vmlDrawing" Target="../drawings/vmlDrawing23.vml"/><Relationship Id="rId27" Type="http://schemas.openxmlformats.org/officeDocument/2006/relationships/slideLayout" Target="../slideLayouts/slideLayout2.xml"/><Relationship Id="rId26" Type="http://schemas.openxmlformats.org/officeDocument/2006/relationships/image" Target="../media/image139.png"/><Relationship Id="rId25" Type="http://schemas.openxmlformats.org/officeDocument/2006/relationships/tags" Target="../tags/tag145.xml"/><Relationship Id="rId24" Type="http://schemas.openxmlformats.org/officeDocument/2006/relationships/tags" Target="../tags/tag144.xml"/><Relationship Id="rId23" Type="http://schemas.openxmlformats.org/officeDocument/2006/relationships/image" Target="../media/image138.png"/><Relationship Id="rId22" Type="http://schemas.openxmlformats.org/officeDocument/2006/relationships/tags" Target="../tags/tag143.xml"/><Relationship Id="rId21" Type="http://schemas.openxmlformats.org/officeDocument/2006/relationships/image" Target="../media/image129.wmf"/><Relationship Id="rId20" Type="http://schemas.openxmlformats.org/officeDocument/2006/relationships/oleObject" Target="../embeddings/oleObject177.bin"/><Relationship Id="rId2" Type="http://schemas.openxmlformats.org/officeDocument/2006/relationships/oleObject" Target="../embeddings/oleObject171.bin"/><Relationship Id="rId19" Type="http://schemas.openxmlformats.org/officeDocument/2006/relationships/tags" Target="../tags/tag142.xml"/><Relationship Id="rId18" Type="http://schemas.openxmlformats.org/officeDocument/2006/relationships/image" Target="../media/image136.wmf"/><Relationship Id="rId17" Type="http://schemas.openxmlformats.org/officeDocument/2006/relationships/oleObject" Target="../embeddings/oleObject176.bin"/><Relationship Id="rId16" Type="http://schemas.openxmlformats.org/officeDocument/2006/relationships/tags" Target="../tags/tag141.xml"/><Relationship Id="rId15" Type="http://schemas.openxmlformats.org/officeDocument/2006/relationships/image" Target="../media/image135.wmf"/><Relationship Id="rId14" Type="http://schemas.openxmlformats.org/officeDocument/2006/relationships/oleObject" Target="../embeddings/oleObject175.bin"/><Relationship Id="rId13" Type="http://schemas.openxmlformats.org/officeDocument/2006/relationships/tags" Target="../tags/tag140.xml"/><Relationship Id="rId12" Type="http://schemas.openxmlformats.org/officeDocument/2006/relationships/image" Target="../media/image134.wmf"/><Relationship Id="rId11" Type="http://schemas.openxmlformats.org/officeDocument/2006/relationships/oleObject" Target="../embeddings/oleObject174.bin"/><Relationship Id="rId10" Type="http://schemas.openxmlformats.org/officeDocument/2006/relationships/tags" Target="../tags/tag139.xml"/><Relationship Id="rId1" Type="http://schemas.openxmlformats.org/officeDocument/2006/relationships/tags" Target="../tags/tag136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82.bin"/><Relationship Id="rId8" Type="http://schemas.openxmlformats.org/officeDocument/2006/relationships/image" Target="../media/image143.wmf"/><Relationship Id="rId7" Type="http://schemas.openxmlformats.org/officeDocument/2006/relationships/oleObject" Target="../embeddings/oleObject181.bin"/><Relationship Id="rId6" Type="http://schemas.openxmlformats.org/officeDocument/2006/relationships/image" Target="../media/image142.wmf"/><Relationship Id="rId5" Type="http://schemas.openxmlformats.org/officeDocument/2006/relationships/oleObject" Target="../embeddings/oleObject180.bin"/><Relationship Id="rId4" Type="http://schemas.openxmlformats.org/officeDocument/2006/relationships/image" Target="../media/image141.wmf"/><Relationship Id="rId3" Type="http://schemas.openxmlformats.org/officeDocument/2006/relationships/oleObject" Target="../embeddings/oleObject179.bin"/><Relationship Id="rId2" Type="http://schemas.openxmlformats.org/officeDocument/2006/relationships/image" Target="../media/image140.wmf"/><Relationship Id="rId15" Type="http://schemas.openxmlformats.org/officeDocument/2006/relationships/vmlDrawing" Target="../drawings/vmlDrawing24.v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146.xml"/><Relationship Id="rId12" Type="http://schemas.openxmlformats.org/officeDocument/2006/relationships/image" Target="../media/image144.wmf"/><Relationship Id="rId11" Type="http://schemas.openxmlformats.org/officeDocument/2006/relationships/oleObject" Target="../embeddings/oleObject183.bin"/><Relationship Id="rId10" Type="http://schemas.openxmlformats.org/officeDocument/2006/relationships/image" Target="../media/image129.wmf"/><Relationship Id="rId1" Type="http://schemas.openxmlformats.org/officeDocument/2006/relationships/oleObject" Target="../embeddings/oleObject178.bin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0.png"/><Relationship Id="rId1" Type="http://schemas.openxmlformats.org/officeDocument/2006/relationships/image" Target="../media/image14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/>
          <a:p>
            <a:fld id="{C121441E-D649-40A1-8EB9-D2DA45108A4A}" type="datetime1">
              <a:rPr lang="zh-CN" altLang="en-US"/>
            </a:fld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/>
          <a:p>
            <a:fld id="{E431D1EE-F8D4-4C8E-943E-51C6A46108D1}" type="slidenum">
              <a:rPr lang="en-US" altLang="zh-CN"/>
            </a:fld>
            <a:endParaRPr lang="en-US" altLang="zh-CN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533400" y="1828800"/>
            <a:ext cx="6792913" cy="1066800"/>
          </a:xfrm>
        </p:spPr>
        <p:txBody>
          <a:bodyPr/>
          <a:lstStyle/>
          <a:p>
            <a:pPr algn="ctr"/>
            <a:r>
              <a:rPr lang="zh-CN" altLang="en-US" sz="4600" dirty="0" smtClean="0">
                <a:latin typeface="Comic Sans MS" panose="030F0702030302020204" pitchFamily="66" charset="0"/>
                <a:sym typeface="+mn-ea"/>
              </a:rPr>
              <a:t>完全性定理</a:t>
            </a:r>
            <a:endParaRPr lang="zh-CN" sz="4600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协调性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8329295" cy="4876800"/>
              </a:xfrm>
            </p:spPr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2000"/>
                  <a:t>我们同理可证：</a:t>
                </a:r>
                <a:endParaRPr lang="zh-CN" altLang="en-US" sz="2000" b="1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2000" b="1"/>
                  <a:t>命题</a:t>
                </a:r>
                <a:r>
                  <a:rPr lang="en-US" altLang="zh-CN" sz="2000" b="1"/>
                  <a:t>6.3.</a:t>
                </a:r>
                <a:r>
                  <a:rPr lang="en-US" altLang="zh-CN" sz="2000"/>
                  <a:t>  </a:t>
                </a:r>
                <a:r>
                  <a:rPr lang="zh-CN" altLang="en-US" sz="2000"/>
                  <a:t>以下</a:t>
                </a:r>
                <a:r>
                  <a:rPr lang="en-US" altLang="zh-CN" sz="2000"/>
                  <a:t>4</a:t>
                </a:r>
                <a:r>
                  <a:rPr lang="zh-CN" altLang="en-US" sz="2000"/>
                  <a:t>点等价：</a:t>
                </a:r>
                <a:endParaRPr lang="zh-CN" altLang="en-US" sz="2000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000"/>
                  <a:t>(1)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；</a:t>
                </a:r>
                <a:endParaRPr lang="en-US" altLang="zh-CN" sz="2000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000"/>
                  <a:t>(2) </a:t>
                </a:r>
                <a:r>
                  <a:rPr lang="zh-CN" altLang="en-US" sz="2000"/>
                  <a:t>对任何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的有穷子集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在</a:t>
                </a: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G</a:t>
                </a: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中不可证；</a:t>
                </a:r>
                <a:endParaRPr lang="en-US" altLang="zh-CN" sz="2000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000"/>
                  <a:t>(3) </a:t>
                </a:r>
                <a:r>
                  <a:rPr lang="zh-CN" altLang="en-US" sz="2000"/>
                  <a:t>对任何公式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/>
                  <a:t>，对任何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的有穷子集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不可证或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⊢¬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不可证；</a:t>
                </a:r>
                <a:endParaRPr lang="en-US" altLang="zh-CN" sz="2000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000"/>
                  <a:t>(4) </a:t>
                </a:r>
                <a:r>
                  <a:rPr lang="zh-CN" altLang="en-US" sz="2000"/>
                  <a:t>存在公式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，使对任何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的有穷子集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不可证。</a:t>
                </a:r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8329295" cy="4876800"/>
              </a:xfrm>
              <a:blipFill rotWithShape="1">
                <a:blip r:embed="rId1"/>
                <a:stretch>
                  <a:fillRect r="-10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极大协调性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定义</a:t>
                </a:r>
                <a:r>
                  <a:rPr lang="en-US" altLang="zh-CN" b="1"/>
                  <a:t>6.4.</a:t>
                </a:r>
                <a:r>
                  <a:rPr lang="en-US" altLang="zh-CN"/>
                  <a:t>  </a:t>
                </a:r>
                <a:r>
                  <a:rPr lang="zh-CN" altLang="en-US"/>
                  <a:t>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/>
                  <a:t>为公式集，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极大协调的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指</a:t>
                </a:r>
                <a:r>
                  <a:rPr lang="zh-CN" altLang="en-US"/>
                  <a:t>：</a:t>
                </a:r>
                <a:endParaRPr lang="zh-CN" altLang="en-US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(1)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且</a:t>
                </a:r>
                <a:endParaRPr lang="en-US" altLang="zh-CN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(2) </a:t>
                </a:r>
                <a:r>
                  <a:rPr lang="zh-CN" altLang="en-US"/>
                  <a:t>对任何公式集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⊆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极大协调性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命题</a:t>
                </a:r>
                <a:r>
                  <a:rPr lang="en-US" altLang="zh-CN" b="1"/>
                  <a:t>6.5.</a:t>
                </a:r>
                <a:r>
                  <a:rPr lang="en-US" altLang="zh-CN"/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/>
                  <a:t>为极大协调的当且仅当：</a:t>
                </a:r>
                <a:endParaRPr lang="zh-CN" altLang="en-US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(1)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且</a:t>
                </a:r>
                <a:endParaRPr lang="en-US" altLang="zh-CN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(2) </a:t>
                </a:r>
                <a:r>
                  <a:rPr lang="zh-CN" altLang="en-US"/>
                  <a:t>对任何公式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∪{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极大协调性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命题</a:t>
                </a:r>
                <a:r>
                  <a:rPr lang="en-US" altLang="zh-CN" b="1"/>
                  <a:t>6.5.</a:t>
                </a:r>
                <a:r>
                  <a:rPr lang="en-US" altLang="zh-CN"/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/>
                  <a:t>为极大协调的当且仅当：</a:t>
                </a:r>
                <a:endParaRPr lang="zh-CN" altLang="en-US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(1)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且</a:t>
                </a:r>
                <a:endParaRPr lang="en-US" altLang="zh-CN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(2) </a:t>
                </a:r>
                <a:r>
                  <a:rPr lang="zh-CN" altLang="en-US"/>
                  <a:t>对任何公式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∪{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546735" y="3009265"/>
                <a:ext cx="6160135" cy="1476375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>
                    <a:sym typeface="+mn-ea"/>
                  </a:rPr>
                  <a:t>定义</a:t>
                </a:r>
                <a:r>
                  <a:rPr lang="en-US" altLang="zh-CN" b="1">
                    <a:sym typeface="+mn-ea"/>
                  </a:rPr>
                  <a:t>6.4.</a:t>
                </a: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sym typeface="+mn-ea"/>
                  </a:rPr>
                  <a:t>为公式集，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为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极大协调的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指</a:t>
                </a:r>
                <a:r>
                  <a:rPr lang="zh-CN" altLang="en-US">
                    <a:sym typeface="+mn-ea"/>
                  </a:rPr>
                  <a:t>：</a:t>
                </a:r>
                <a:endParaRPr lang="zh-CN" altLang="en-US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sym typeface="+mn-ea"/>
                  </a:rPr>
                  <a:t>(1)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>
                    <a:sym typeface="+mn-ea"/>
                  </a:rPr>
                  <a:t> </a:t>
                </a:r>
                <a:r>
                  <a:rPr lang="zh-CN" altLang="en-US">
                    <a:sym typeface="+mn-ea"/>
                  </a:rPr>
                  <a:t>且</a:t>
                </a:r>
                <a:endParaRPr lang="en-US" altLang="zh-CN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sym typeface="+mn-ea"/>
                  </a:rPr>
                  <a:t>(2) </a:t>
                </a:r>
                <a:r>
                  <a:rPr lang="zh-CN" altLang="en-US">
                    <a:sym typeface="+mn-ea"/>
                  </a:rPr>
                  <a:t>对任何公式集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⊆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546735" y="3009265"/>
                <a:ext cx="6160135" cy="1476375"/>
              </a:xfrm>
              <a:prstGeom prst="rect">
                <a:avLst/>
              </a:prstGeom>
              <a:blipFill rotWithShape="1">
                <a:blip r:embed="rId4"/>
                <a:stretch>
                  <a:fillRect l="-155" t="-645" r="-155" b="-645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极大协调性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命题</a:t>
                </a:r>
                <a:r>
                  <a:rPr lang="en-US" altLang="zh-CN" b="1"/>
                  <a:t>6.5.</a:t>
                </a:r>
                <a:r>
                  <a:rPr lang="en-US" altLang="zh-CN"/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/>
                  <a:t>为极大协调的当且仅当：</a:t>
                </a:r>
                <a:endParaRPr lang="zh-CN" altLang="en-US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(1)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且</a:t>
                </a:r>
                <a:endParaRPr lang="en-US" altLang="zh-CN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(2) </a:t>
                </a:r>
                <a:r>
                  <a:rPr lang="zh-CN" altLang="en-US"/>
                  <a:t>对任何公式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∪{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证：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⇒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”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：设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为极大协调，从而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现设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∪{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，因为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⊆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∪{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故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∪{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；</a:t>
                </a:r>
                <a:endParaRPr lang="en-US" altLang="zh-CN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-471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546735" y="3009265"/>
                <a:ext cx="6160135" cy="1476375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>
                    <a:sym typeface="+mn-ea"/>
                  </a:rPr>
                  <a:t>定义</a:t>
                </a:r>
                <a:r>
                  <a:rPr lang="en-US" altLang="zh-CN" b="1">
                    <a:sym typeface="+mn-ea"/>
                  </a:rPr>
                  <a:t>6.4.</a:t>
                </a: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sym typeface="+mn-ea"/>
                  </a:rPr>
                  <a:t>为公式集，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为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极大协调的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指</a:t>
                </a:r>
                <a:r>
                  <a:rPr lang="zh-CN" altLang="en-US">
                    <a:sym typeface="+mn-ea"/>
                  </a:rPr>
                  <a:t>：</a:t>
                </a:r>
                <a:endParaRPr lang="zh-CN" altLang="en-US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sym typeface="+mn-ea"/>
                  </a:rPr>
                  <a:t>(1)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>
                    <a:sym typeface="+mn-ea"/>
                  </a:rPr>
                  <a:t> </a:t>
                </a:r>
                <a:r>
                  <a:rPr lang="zh-CN" altLang="en-US">
                    <a:sym typeface="+mn-ea"/>
                  </a:rPr>
                  <a:t>且</a:t>
                </a:r>
                <a:endParaRPr lang="en-US" altLang="zh-CN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sym typeface="+mn-ea"/>
                  </a:rPr>
                  <a:t>(2) </a:t>
                </a:r>
                <a:r>
                  <a:rPr lang="zh-CN" altLang="en-US">
                    <a:sym typeface="+mn-ea"/>
                  </a:rPr>
                  <a:t>对任何公式集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⊆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546735" y="3009265"/>
                <a:ext cx="6160135" cy="1476375"/>
              </a:xfrm>
              <a:prstGeom prst="rect">
                <a:avLst/>
              </a:prstGeom>
              <a:blipFill rotWithShape="1">
                <a:blip r:embed="rId4"/>
                <a:stretch>
                  <a:fillRect l="-155" t="-645" r="-155" b="-645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极大协调性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命题</a:t>
                </a:r>
                <a:r>
                  <a:rPr lang="en-US" altLang="zh-CN" b="1"/>
                  <a:t>6.5.</a:t>
                </a:r>
                <a:r>
                  <a:rPr lang="en-US" altLang="zh-CN"/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/>
                  <a:t>为极大协调的当且仅当：</a:t>
                </a:r>
                <a:endParaRPr lang="zh-CN" altLang="en-US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(1)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且</a:t>
                </a:r>
                <a:endParaRPr lang="en-US" altLang="zh-CN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(2) </a:t>
                </a:r>
                <a:r>
                  <a:rPr lang="zh-CN" altLang="en-US"/>
                  <a:t>对任何公式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∪{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证：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⇐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”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：设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且对任何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A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∪{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蕴含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现设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⊆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，假设此时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≠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，从而有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又由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∪{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}⊆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，从而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∪{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，故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，矛盾。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-35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546735" y="3009265"/>
                <a:ext cx="6160135" cy="1476375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>
                    <a:sym typeface="+mn-ea"/>
                  </a:rPr>
                  <a:t>定义</a:t>
                </a:r>
                <a:r>
                  <a:rPr lang="en-US" altLang="zh-CN" b="1">
                    <a:sym typeface="+mn-ea"/>
                  </a:rPr>
                  <a:t>6.4.</a:t>
                </a: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sym typeface="+mn-ea"/>
                  </a:rPr>
                  <a:t>为公式集，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为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极大协调的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指</a:t>
                </a:r>
                <a:r>
                  <a:rPr lang="zh-CN" altLang="en-US">
                    <a:sym typeface="+mn-ea"/>
                  </a:rPr>
                  <a:t>：</a:t>
                </a:r>
                <a:endParaRPr lang="zh-CN" altLang="en-US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sym typeface="+mn-ea"/>
                  </a:rPr>
                  <a:t>(1)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>
                    <a:sym typeface="+mn-ea"/>
                  </a:rPr>
                  <a:t> </a:t>
                </a:r>
                <a:r>
                  <a:rPr lang="zh-CN" altLang="en-US">
                    <a:sym typeface="+mn-ea"/>
                  </a:rPr>
                  <a:t>且</a:t>
                </a:r>
                <a:endParaRPr lang="en-US" altLang="zh-CN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sym typeface="+mn-ea"/>
                  </a:rPr>
                  <a:t>(2) </a:t>
                </a:r>
                <a:r>
                  <a:rPr lang="zh-CN" altLang="en-US">
                    <a:sym typeface="+mn-ea"/>
                  </a:rPr>
                  <a:t>对任何公式集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⊆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546735" y="3009265"/>
                <a:ext cx="6160135" cy="1476375"/>
              </a:xfrm>
              <a:prstGeom prst="rect">
                <a:avLst/>
              </a:prstGeom>
              <a:blipFill rotWithShape="1">
                <a:blip r:embed="rId4"/>
                <a:stretch>
                  <a:fillRect l="-155" t="-645" r="-155" b="-645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极大协调性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命题</a:t>
                </a:r>
                <a:r>
                  <a:rPr lang="en-US" altLang="zh-CN" b="1"/>
                  <a:t>6.6.</a:t>
                </a:r>
                <a:r>
                  <a:rPr lang="en-US" altLang="zh-CN"/>
                  <a:t>  </a:t>
                </a:r>
                <a:r>
                  <a:rPr lang="zh-CN" altLang="en-US"/>
                  <a:t>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/>
                  <a:t>为极大协调的当且仅当：</a:t>
                </a:r>
                <a:endParaRPr lang="zh-CN" altLang="en-US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(1)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且</a:t>
                </a:r>
                <a:endParaRPr lang="en-US" altLang="zh-CN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(2) </a:t>
                </a:r>
                <a:r>
                  <a:rPr lang="zh-CN" altLang="en-US"/>
                  <a:t>对任何公式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证：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⇒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”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：设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为极大协调，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(1)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易见，现证明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(2)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反证法，假设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∉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∉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由命题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6.5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知，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𝐼𝑛𝑐𝑜𝑛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∪{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𝐼𝑛𝑐𝑜𝑛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∪{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从而存在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的有穷子集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，使得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可证，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故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可证，因此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𝐼𝑛𝑐𝑜𝑛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，矛盾。</a:t>
                </a:r>
                <a:endParaRPr lang="en-US" altLang="zh-CN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r="-1728" b="-246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1537335" y="5828665"/>
                <a:ext cx="6160135" cy="65786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noAutofit/>
              </a:bodyPr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sym typeface="+mn-ea"/>
                  </a:rPr>
                  <a:t>(2) </a:t>
                </a:r>
                <a:r>
                  <a:rPr lang="zh-CN" altLang="en-US">
                    <a:sym typeface="+mn-ea"/>
                  </a:rPr>
                  <a:t>对任何公式集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⊆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1537335" y="5828665"/>
                <a:ext cx="6160135" cy="657860"/>
              </a:xfrm>
              <a:prstGeom prst="rect">
                <a:avLst/>
              </a:prstGeom>
              <a:blipFill rotWithShape="1">
                <a:blip r:embed="rId4"/>
                <a:stretch>
                  <a:fillRect l="-155" t="-1448" r="-155" b="-1448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极大协调性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命题</a:t>
                </a:r>
                <a:r>
                  <a:rPr lang="en-US" altLang="zh-CN" b="1"/>
                  <a:t>6.6.</a:t>
                </a:r>
                <a:r>
                  <a:rPr lang="en-US" altLang="zh-CN"/>
                  <a:t>  </a:t>
                </a:r>
                <a:r>
                  <a:rPr lang="zh-CN" altLang="en-US"/>
                  <a:t>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/>
                  <a:t>为极大协调的当且仅当：</a:t>
                </a:r>
                <a:endParaRPr lang="zh-CN" altLang="en-US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(1)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且</a:t>
                </a:r>
                <a:endParaRPr lang="en-US" altLang="zh-CN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(2) </a:t>
                </a:r>
                <a:r>
                  <a:rPr lang="zh-CN" altLang="en-US"/>
                  <a:t>对任何公式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证：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⇐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”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：设已有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(1)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(2)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，要证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为极大协调的，由命题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6.5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知，只需证若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∪{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由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(2)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，而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∪{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矛盾，故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∉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，因此只能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-134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1537335" y="5523865"/>
                <a:ext cx="6160135" cy="65786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noAutofit/>
              </a:bodyPr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sym typeface="+mn-ea"/>
                  </a:rPr>
                  <a:t>(2) </a:t>
                </a:r>
                <a:r>
                  <a:rPr lang="zh-CN" altLang="en-US">
                    <a:sym typeface="+mn-ea"/>
                  </a:rPr>
                  <a:t>对任何公式集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⊆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1537335" y="5523865"/>
                <a:ext cx="6160135" cy="657860"/>
              </a:xfrm>
              <a:prstGeom prst="rect">
                <a:avLst/>
              </a:prstGeom>
              <a:blipFill rotWithShape="1">
                <a:blip r:embed="rId4"/>
                <a:stretch>
                  <a:fillRect l="-155" t="-1448" r="-155" b="-1448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极大协调性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命题</a:t>
                </a:r>
                <a:r>
                  <a:rPr lang="en-US" altLang="zh-CN" b="1"/>
                  <a:t>6.7.</a:t>
                </a:r>
                <a:r>
                  <a:rPr lang="en-US" altLang="zh-CN"/>
                  <a:t>  </a:t>
                </a:r>
                <a:r>
                  <a:rPr lang="zh-CN" altLang="en-US"/>
                  <a:t>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/>
                  <a:t>为极大协调集，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为公式，存在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的有穷子集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使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可证</a:t>
                </a:r>
                <a:r>
                  <a:rPr lang="zh-CN" altLang="en-US"/>
                  <a:t>当且仅当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证：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⇒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”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：设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可证，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假设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𝐼𝑛𝑐𝑜𝑛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∪{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，则存在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的有穷子集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’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，使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’,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可证，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故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’⊢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可证，与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矛盾，故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⇐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”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：易证。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r="-1898" b="-21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628650"/>
                <a:ext cx="8229600" cy="5467350"/>
              </a:xfrm>
            </p:spPr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命题</a:t>
                </a:r>
                <a:r>
                  <a:rPr lang="en-US" altLang="zh-CN" b="1"/>
                  <a:t>6.8.</a:t>
                </a:r>
                <a:r>
                  <a:rPr lang="en-US" altLang="zh-CN"/>
                  <a:t>  </a:t>
                </a:r>
                <a:endParaRPr lang="en-US" altLang="zh-CN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(1) </a:t>
                </a:r>
                <a:r>
                  <a:rPr lang="zh-CN" altLang="en-US"/>
                  <a:t>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/>
                  <a:t>可满足，则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/>
                  <a:t>；</a:t>
                </a:r>
                <a:endParaRPr lang="en-US" altLang="zh-CN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(2) </a:t>
                </a:r>
                <a:r>
                  <a:rPr lang="zh-CN" altLang="en-US"/>
                  <a:t>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/>
                  <a:t>矛盾，则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/>
                  <a:t>不可满足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证：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(1)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可满足，即存在模型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𝑀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𝜎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，满足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假设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𝐼𝑛𝑐𝑜𝑛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，则存在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有穷子集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，使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可证。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由可靠性定理，知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又由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𝑀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⊨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𝜎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知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𝑀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⊨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𝜎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，从而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𝑀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⊨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𝜎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，矛盾。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(2)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(1)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的逆否命题。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					     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Wingdings" panose="05000000000000000000" charset="0"/>
                  </a:rPr>
                  <a:t>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628650"/>
                <a:ext cx="8229600" cy="5467350"/>
              </a:xfrm>
              <a:blipFill rotWithShape="1">
                <a:blip r:embed="rId1"/>
                <a:stretch>
                  <a:fillRect b="-212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</a:fld>
            <a:endParaRPr lang="en-US" altLang="zh-CN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712400" y="1330325"/>
          <a:ext cx="6710362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9" name="Formula" r:id="rId1" imgW="25403175" imgH="1314450" progId="Equation.Ribbit">
                  <p:embed/>
                </p:oleObj>
              </mc:Choice>
              <mc:Fallback>
                <p:oleObj name="Formula" r:id="rId1" imgW="25403175" imgH="1314450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400" y="1330325"/>
                        <a:ext cx="6710362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1016000" y="4835525"/>
          <a:ext cx="3062287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0" name="Formula" r:id="rId3" imgW="11591925" imgH="1314450" progId="Equation.Ribbit">
                  <p:embed/>
                </p:oleObj>
              </mc:Choice>
              <mc:Fallback>
                <p:oleObj name="Formula" r:id="rId3" imgW="11591925" imgH="1314450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6000" y="4835525"/>
                        <a:ext cx="3062287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1017587" y="4378325"/>
          <a:ext cx="491172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1" name="Formula" r:id="rId5" imgW="18592800" imgH="1304925" progId="Equation.Ribbit">
                  <p:embed/>
                </p:oleObj>
              </mc:Choice>
              <mc:Fallback>
                <p:oleObj name="Formula" r:id="rId5" imgW="18592800" imgH="1304925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7587" y="4378325"/>
                        <a:ext cx="4911725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711200" y="3311525"/>
          <a:ext cx="359727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2" name="Formula" r:id="rId7" imgW="13620750" imgH="1314450" progId="Equation.Ribbit">
                  <p:embed/>
                </p:oleObj>
              </mc:Choice>
              <mc:Fallback>
                <p:oleObj name="Formula" r:id="rId7" imgW="13620750" imgH="1314450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200" y="3311525"/>
                        <a:ext cx="3597275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/>
        </p:nvGraphicFramePr>
        <p:xfrm>
          <a:off x="685800" y="2854325"/>
          <a:ext cx="779780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" name="Formula" r:id="rId9" imgW="29527500" imgH="1323975" progId="Equation.Ribbit">
                  <p:embed/>
                </p:oleObj>
              </mc:Choice>
              <mc:Fallback>
                <p:oleObj name="Formula" r:id="rId9" imgW="29527500" imgH="1323975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2854325"/>
                        <a:ext cx="779780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1314450" y="2397125"/>
          <a:ext cx="701675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" name="Formula" r:id="rId11" imgW="26565225" imgH="1314450" progId="Equation.Ribbit">
                  <p:embed/>
                </p:oleObj>
              </mc:Choice>
              <mc:Fallback>
                <p:oleObj name="Formula" r:id="rId11" imgW="26565225" imgH="1314450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4450" y="2397125"/>
                        <a:ext cx="7016750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/>
        </p:nvGraphicFramePr>
        <p:xfrm>
          <a:off x="704850" y="1785938"/>
          <a:ext cx="61023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5" name="Formula" r:id="rId13" imgW="23098125" imgH="1323975" progId="Equation.Ribbit">
                  <p:embed/>
                </p:oleObj>
              </mc:Choice>
              <mc:Fallback>
                <p:oleObj name="Formula" r:id="rId13" imgW="23098125" imgH="1323975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850" y="1785938"/>
                        <a:ext cx="610235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1017587" y="3921125"/>
          <a:ext cx="6046788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6" name="Formula" r:id="rId15" imgW="22888575" imgH="1314450" progId="Equation.Ribbit">
                  <p:embed/>
                </p:oleObj>
              </mc:Choice>
              <mc:Fallback>
                <p:oleObj name="Formula" r:id="rId15" imgW="22888575" imgH="1314450" progId="Equation.Ribbit">
                  <p:embed/>
                  <p:pic>
                    <p:nvPicPr>
                      <p:cNvPr id="0" name="对象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7587" y="3921125"/>
                        <a:ext cx="6046788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628650"/>
                <a:ext cx="8229600" cy="5467350"/>
              </a:xfrm>
            </p:spPr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命题</a:t>
                </a:r>
                <a:r>
                  <a:rPr lang="en-US" altLang="zh-CN" b="1"/>
                  <a:t>6.9.</a:t>
                </a:r>
                <a:r>
                  <a:rPr lang="en-US" altLang="zh-CN"/>
                  <a:t>  </a:t>
                </a:r>
                <a:r>
                  <a:rPr lang="zh-CN" altLang="en-US"/>
                  <a:t>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/>
                  <a:t>为有穷公式集且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zh-CN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(1) </a:t>
                </a:r>
                <a:r>
                  <a:rPr lang="zh-CN" altLang="en-US"/>
                  <a:t>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可证，</a:t>
                </a:r>
                <a:r>
                  <a:rPr lang="zh-CN" altLang="en-US"/>
                  <a:t>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∪{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/>
                  <a:t>；</a:t>
                </a:r>
                <a:endParaRPr lang="en-US" altLang="zh-CN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(2) </a:t>
                </a:r>
                <a:r>
                  <a:rPr lang="zh-CN" altLang="en-US"/>
                  <a:t>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不可证，</a:t>
                </a:r>
                <a:r>
                  <a:rPr lang="zh-CN" altLang="en-US"/>
                  <a:t>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∪{¬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证：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(1)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可证且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假设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𝐼𝑛𝑐𝑜𝑛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∪{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，则存在有穷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⊆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可证。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故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可证（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Cut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规则），与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矛盾。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(2)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𝐼𝑛𝑐𝑜𝑛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∪{¬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可证，从而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可证。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0" algn="r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Wingdings" panose="05000000000000000000" charset="0"/>
                  </a:rPr>
                  <a:t>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628650"/>
                <a:ext cx="8229600" cy="5467350"/>
              </a:xfrm>
              <a:blipFill rotWithShape="1">
                <a:blip r:embed="rId1"/>
                <a:stretch>
                  <a:fillRect b="-212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自然推理系统</a:t>
            </a:r>
            <a:r>
              <a:rPr lang="en-US" altLang="zh-CN"/>
              <a:t>Ge</a:t>
            </a:r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/>
                  <a:t>在以前给出一阶谓词演算的</a:t>
                </a:r>
                <a:r>
                  <a:rPr lang="en-US" altLang="zh-CN"/>
                  <a:t>G</a:t>
                </a:r>
                <a:r>
                  <a:rPr lang="zh-CN" altLang="en-US"/>
                  <a:t>系统中，没有出现等词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</m:oMath>
                </a14:m>
                <a:r>
                  <a:rPr lang="zh-CN" altLang="en-US"/>
                  <a:t>，现在我们给出带等词的一阶谓词演算</a:t>
                </a:r>
                <a:r>
                  <a:rPr lang="en-US" altLang="zh-CN"/>
                  <a:t>Ge</a:t>
                </a:r>
                <a:r>
                  <a:rPr lang="zh-CN" altLang="en-US"/>
                  <a:t>（有些书中记为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</m:sub>
                    </m:sSub>
                  </m:oMath>
                </a14:m>
                <a:r>
                  <a:rPr lang="zh-CN" altLang="en-US"/>
                  <a:t>）</a:t>
                </a:r>
                <a:endParaRPr lang="zh-CN" altLang="en-US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定义</a:t>
                </a:r>
                <a:r>
                  <a:rPr lang="en-US" altLang="zh-CN" b="1"/>
                  <a:t>6.10.</a:t>
                </a:r>
                <a:r>
                  <a:rPr lang="en-US" altLang="zh-CN"/>
                  <a:t>  Gentzen</a:t>
                </a:r>
                <a:r>
                  <a:rPr lang="zh-CN" altLang="en-US"/>
                  <a:t>系统</a:t>
                </a:r>
                <a:r>
                  <a:rPr lang="en-US" altLang="zh-CN"/>
                  <a:t>Ge</a:t>
                </a:r>
                <a:r>
                  <a:rPr lang="zh-CN" altLang="en-US"/>
                  <a:t>由</a:t>
                </a:r>
                <a:r>
                  <a:rPr lang="en-US" altLang="zh-CN"/>
                  <a:t>G</a:t>
                </a:r>
                <a:r>
                  <a:rPr lang="zh-CN" altLang="en-US"/>
                  <a:t>加上以下</a:t>
                </a:r>
                <a:r>
                  <a:rPr lang="en-US" altLang="zh-CN"/>
                  <a:t>3</a:t>
                </a:r>
                <a:r>
                  <a:rPr lang="zh-CN" altLang="en-US"/>
                  <a:t>个等词公理组成：</a:t>
                </a:r>
                <a:endParaRPr lang="zh-CN" altLang="en-US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(1)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𝑠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，这里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s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为任何项；</a:t>
                </a:r>
                <a:endParaRPr lang="en-US" altLang="zh-CN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)≐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这里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𝑓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为任意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n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元函数，对于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𝑛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为任何项；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(3)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这里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p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为任何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n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元谓词（含等词），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对于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𝑛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为任何项。</a:t>
                </a:r>
                <a:endParaRPr lang="zh-CN" altLang="en-US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-134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自然推理系统</a:t>
            </a:r>
            <a:r>
              <a:rPr lang="en-US" altLang="zh-CN"/>
              <a:t>Ge</a:t>
            </a:r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约定</a:t>
                </a:r>
                <a:r>
                  <a:rPr lang="en-US" altLang="zh-CN" b="1"/>
                  <a:t>6.11.</a:t>
                </a:r>
                <a:r>
                  <a:rPr lang="en-US" altLang="zh-CN"/>
                  <a:t>  </a:t>
                </a:r>
                <a:endParaRPr lang="en-US" altLang="zh-CN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(1)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zh-CN" altLang="en-US"/>
                  <a:t>表示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/>
                  <a:t>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表示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，即采用矢量记法；</a:t>
                </a:r>
                <a:endParaRPr lang="en-US" altLang="zh-CN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(2)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表示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f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n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元函数；</a:t>
                </a:r>
                <a:endParaRPr lang="en-US" altLang="zh-CN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(3)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表示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p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n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元谓词；</a:t>
                </a:r>
                <a:endParaRPr lang="en-US" altLang="zh-CN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(4)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/>
                  <a:t>表示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)∧(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)∧...∧(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自然推理系统</a:t>
            </a:r>
            <a:r>
              <a:rPr lang="en-US" altLang="zh-CN"/>
              <a:t>Ge</a:t>
            </a:r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命题</a:t>
                </a:r>
                <a:r>
                  <a:rPr lang="en-US" altLang="zh-CN" b="1"/>
                  <a:t>6.12.</a:t>
                </a:r>
                <a:r>
                  <a:rPr lang="en-US" altLang="zh-CN"/>
                  <a:t>  </a:t>
                </a:r>
                <a:r>
                  <a:rPr lang="zh-CN" altLang="en-US"/>
                  <a:t>以下矢列在</a:t>
                </a:r>
                <a:r>
                  <a:rPr lang="en-US" altLang="zh-CN"/>
                  <a:t>Ge</a:t>
                </a:r>
                <a:r>
                  <a:rPr lang="zh-CN" altLang="en-US"/>
                  <a:t>中可证。</a:t>
                </a:r>
                <a:endParaRPr lang="en-US" altLang="zh-CN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(1)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𝑠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；</a:t>
                </a:r>
                <a:endParaRPr lang="en-US" altLang="zh-CN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(2)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)→(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；</a:t>
                </a:r>
                <a:endParaRPr lang="en-US" altLang="zh-CN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(3)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)→(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；</a:t>
                </a:r>
                <a:endParaRPr lang="en-US" altLang="zh-CN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(4)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⊢(</m:t>
                    </m:r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；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(5)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⊢(</m:t>
                    </m:r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)→(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/>
                  <a:t>这里</a:t>
                </a:r>
                <a:r>
                  <a:rPr lang="en-US" altLang="zh-CN"/>
                  <a:t>s,t,u</a:t>
                </a:r>
                <a:r>
                  <a:rPr lang="zh-CN" altLang="en-US"/>
                  <a:t>为任何项，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𝑓</m:t>
                    </m:r>
                  </m:oMath>
                </a14:m>
                <a:r>
                  <a:rPr lang="zh-CN" altLang="en-US"/>
                  <a:t>为任何</a:t>
                </a:r>
                <a:r>
                  <a:rPr lang="en-US" altLang="zh-CN"/>
                  <a:t>n</a:t>
                </a:r>
                <a:r>
                  <a:rPr lang="zh-CN" altLang="en-US"/>
                  <a:t>元函数，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的长度为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n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，以及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𝑝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为任何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n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元谓词。</a:t>
                </a: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-53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自然推理系统</a:t>
            </a:r>
            <a:r>
              <a:rPr lang="en-US" altLang="zh-CN"/>
              <a:t>Ge</a:t>
            </a:r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(2)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)→(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；</a:t>
                </a: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≐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≐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⊢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≐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   ⊢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≐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≐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⊢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≐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𝐶𝑢𝑡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⊢(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≐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)→(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≐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→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𝑅</m:t>
                      </m:r>
                    </m:oMath>
                  </m:oMathPara>
                </a14:m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2057400" y="2714625"/>
            <a:ext cx="4419600" cy="7435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自然推理系统</a:t>
            </a:r>
            <a:r>
              <a:rPr lang="en-US" altLang="zh-CN"/>
              <a:t>Ge</a:t>
            </a:r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(2)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)→(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；</a:t>
                </a: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≐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≐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⊢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≐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   ⊢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≐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≐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⊢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≐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𝐶𝑢𝑡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⊢(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≐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)→(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≐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→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𝑅</m:t>
                      </m:r>
                    </m:oMath>
                  </m:oMathPara>
                </a14:m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2057400" y="2714625"/>
            <a:ext cx="3820795" cy="468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自然推理系统</a:t>
            </a:r>
            <a:r>
              <a:rPr lang="en-US" altLang="zh-CN"/>
              <a:t>Ge</a:t>
            </a:r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(2)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)→(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；</a:t>
                </a: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≐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≐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⊢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≐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   ⊢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≐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≐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⊢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≐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𝐶𝑢𝑡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⊢(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≐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)→(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≐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→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𝑅</m:t>
                      </m:r>
                    </m:oMath>
                  </m:oMathPara>
                </a14:m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自然推理系统</a:t>
            </a:r>
            <a:r>
              <a:rPr lang="en-US" altLang="zh-CN"/>
              <a:t>Ge</a:t>
            </a:r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(2)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)→(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；</a:t>
                </a: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≐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≐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⊢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≐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   ⊢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≐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≐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⊢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≐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𝐶𝑢𝑡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⊢(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≐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)→(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≐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→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𝑅</m:t>
                      </m:r>
                    </m:oMath>
                  </m:oMathPara>
                </a14:m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1676400" y="4267200"/>
                <a:ext cx="3921125" cy="460375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𝑠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≐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𝑡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𝑠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≐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𝑠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𝑠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≐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𝑠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⊢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𝑡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≐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𝑠</m:t>
                      </m:r>
                    </m:oMath>
                  </m:oMathPara>
                </a14:m>
                <a:endParaRPr lang="en-US" altLang="zh-CN" sz="24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4267200"/>
                <a:ext cx="3921125" cy="460375"/>
              </a:xfrm>
              <a:prstGeom prst="rect">
                <a:avLst/>
              </a:prstGeom>
              <a:blipFill rotWithShape="1">
                <a:blip r:embed="rId2"/>
                <a:stretch>
                  <a:fillRect l="-243" t="-2069" r="-243" b="-2069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1676400" y="5181600"/>
                <a:ext cx="4364990" cy="460375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𝑠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≐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𝑡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𝑠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≐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𝑠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𝑠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𝑠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)⊢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𝑡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𝑠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sz="24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5181600"/>
                <a:ext cx="4364990" cy="460375"/>
              </a:xfrm>
              <a:prstGeom prst="rect">
                <a:avLst/>
              </a:prstGeom>
              <a:blipFill rotWithShape="1">
                <a:blip r:embed="rId3"/>
                <a:stretch>
                  <a:fillRect l="-218" t="-2069" r="-218" b="-2069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左弧形箭头 7"/>
          <p:cNvSpPr/>
          <p:nvPr/>
        </p:nvSpPr>
        <p:spPr>
          <a:xfrm>
            <a:off x="990600" y="3048000"/>
            <a:ext cx="609600" cy="1316355"/>
          </a:xfrm>
          <a:prstGeom prst="curved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左弧形箭头 9"/>
          <p:cNvSpPr/>
          <p:nvPr/>
        </p:nvSpPr>
        <p:spPr>
          <a:xfrm>
            <a:off x="990600" y="4446270"/>
            <a:ext cx="609600" cy="1136650"/>
          </a:xfrm>
          <a:prstGeom prst="curved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57400" y="2819400"/>
            <a:ext cx="2667000" cy="381000"/>
          </a:xfrm>
          <a:prstGeom prst="rect">
            <a:avLst/>
          </a:prstGeom>
          <a:noFill/>
          <a:ln w="19050" cmpd="sng">
            <a:solidFill>
              <a:schemeClr val="accent1"/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自然推理系统</a:t>
            </a:r>
            <a:r>
              <a:rPr lang="en-US" altLang="zh-CN"/>
              <a:t>Ge</a:t>
            </a:r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命题</a:t>
                </a:r>
                <a:r>
                  <a:rPr lang="en-US" altLang="zh-CN" b="1"/>
                  <a:t>6.13.</a:t>
                </a:r>
                <a:r>
                  <a:rPr lang="en-US" altLang="zh-CN"/>
                  <a:t>  </a:t>
                </a:r>
                <a:r>
                  <a:rPr lang="zh-CN" altLang="en-US"/>
                  <a:t>令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𝑒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为以下句子组成的集合：</a:t>
                </a:r>
                <a:endParaRPr lang="en-US" altLang="zh-CN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∀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≐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), ∀</m:t>
                      </m:r>
                      <m:acc>
                        <m:accPr>
                          <m:chr m:val="⃗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∀</m:t>
                      </m:r>
                      <m:acc>
                        <m:accPr>
                          <m:chr m:val="⃗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≐</m:t>
                      </m:r>
                      <m:acc>
                        <m:accPr>
                          <m:chr m:val="⃗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→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)≐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), 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∀</m:t>
                      </m:r>
                      <m:acc>
                        <m:accPr>
                          <m:chr m:val="⃗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∀</m:t>
                      </m:r>
                      <m:acc>
                        <m:accPr>
                          <m:chr m:val="⃗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≐</m:t>
                      </m:r>
                      <m:acc>
                        <m:accPr>
                          <m:chr m:val="⃗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→(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)→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))).</m:t>
                      </m:r>
                    </m:oMath>
                  </m:oMathPara>
                </a14:m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在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Ge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中可证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当且仅当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在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G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中可证。</a:t>
                </a: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/>
                  <a:t>证：对证明树的结构做归纳。</a:t>
                </a:r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自然推理系统</a:t>
            </a:r>
            <a:r>
              <a:rPr lang="en-US" altLang="zh-CN"/>
              <a:t>Ge</a:t>
            </a:r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/>
                  <a:t>归纳基础：即证若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在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Ge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中为公理，当且仅当</a:t>
                </a: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𝛤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𝑒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𝛤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⊢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𝛥</m:t>
                      </m:r>
                    </m:oMath>
                  </m:oMathPara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在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G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中为公理。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   “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⇒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”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：若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为公理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𝑒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∀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), ∀</m:t>
                    </m:r>
                    <m:acc>
                      <m:accPr>
                        <m:chr m:val="⃗"/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</m:acc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∀</m:t>
                    </m:r>
                    <m:acc>
                      <m:accPr>
                        <m:chr m:val="⃗"/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</m:e>
                    </m:acc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</m:acc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acc>
                      <m:accPr>
                        <m:chr m:val="⃗"/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</m:e>
                    </m:acc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𝑓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</m:acc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)≐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𝑓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</m:e>
                    </m:acc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)),∀</m:t>
                    </m:r>
                    <m:acc>
                      <m:accPr>
                        <m:chr m:val="⃗"/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</m:acc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∀</m:t>
                    </m:r>
                    <m:acc>
                      <m:accPr>
                        <m:chr m:val="⃗"/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</m:e>
                    </m:acc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</m:acc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acc>
                      <m:accPr>
                        <m:chr m:val="⃗"/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</m:e>
                    </m:acc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→(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</m:acc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)→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</m:e>
                    </m:acc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)))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zh-CN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   </a:t>
                </a:r>
                <a:endParaRPr lang="en-US" altLang="zh-CN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...,</m:t>
                          </m:r>
                          <m:acc>
                            <m:accPr>
                              <m:chr m:val="⃗"/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≐</m:t>
                          </m:r>
                          <m:acc>
                            <m:accPr>
                              <m:chr m:val="⃗"/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𝑡</m:t>
                              </m:r>
                            </m:e>
                          </m:acc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→(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)→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𝑡</m:t>
                              </m:r>
                            </m:e>
                          </m:acc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))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≐</m:t>
                          </m:r>
                          <m:acc>
                            <m:accPr>
                              <m:chr m:val="⃗"/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𝑡</m:t>
                              </m:r>
                            </m:e>
                          </m:acc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)⊢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𝑡</m:t>
                              </m:r>
                            </m:e>
                          </m:acc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...,∀</m:t>
                          </m:r>
                          <m:acc>
                            <m:accPr>
                              <m:chr m:val="⃗"/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∀</m:t>
                          </m:r>
                          <m:acc>
                            <m:accPr>
                              <m:chr m:val="⃗"/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≐</m:t>
                          </m:r>
                          <m:acc>
                            <m:accPr>
                              <m:chr m:val="⃗"/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→(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)→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)))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≐</m:t>
                          </m:r>
                          <m:acc>
                            <m:accPr>
                              <m:chr m:val="⃗"/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𝑡</m:t>
                              </m:r>
                            </m:e>
                          </m:acc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)⊢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𝑡</m:t>
                              </m:r>
                            </m:e>
                          </m:acc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∀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</m:oMath>
                  </m:oMathPara>
                </a14:m>
                <a:endParaRPr lang="zh-CN" altLang="en-US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-77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协调性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定义</a:t>
                </a:r>
                <a:r>
                  <a:rPr lang="en-US" altLang="zh-CN" b="1"/>
                  <a:t>6.1.</a:t>
                </a:r>
                <a:r>
                  <a:rPr lang="en-US" altLang="zh-CN"/>
                  <a:t>  </a:t>
                </a:r>
                <a:r>
                  <a:rPr lang="zh-CN" altLang="en-US"/>
                  <a:t>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/>
                  <a:t>为公式集</a:t>
                </a:r>
                <a:endParaRPr lang="zh-CN" altLang="en-US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(1)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 b="1">
                    <a:solidFill>
                      <a:schemeClr val="accent5"/>
                    </a:solidFill>
                  </a:rPr>
                  <a:t>矛盾</a:t>
                </a:r>
                <a:r>
                  <a:rPr lang="zh-CN" altLang="en-US"/>
                  <a:t>指存在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的有穷集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，使得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在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G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中可证；</a:t>
                </a:r>
                <a:endParaRPr lang="en-US" altLang="zh-CN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(2)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协调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指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不矛盾；</a:t>
                </a:r>
                <a:endParaRPr lang="en-US" altLang="zh-CN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(3)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协调记为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accent5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𝑪𝒐𝒏</m:t>
                    </m:r>
                    <m:r>
                      <a:rPr lang="en-US" altLang="zh-CN" b="1" i="1">
                        <a:solidFill>
                          <a:schemeClr val="accent5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b="1" i="1">
                        <a:solidFill>
                          <a:schemeClr val="accent5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𝜞</m:t>
                    </m:r>
                    <m:r>
                      <a:rPr lang="en-US" altLang="zh-CN" b="1" i="1">
                        <a:solidFill>
                          <a:schemeClr val="accent5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矛盾记为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accent5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𝑰𝒏𝒄𝒐𝒏</m:t>
                    </m:r>
                    <m:r>
                      <a:rPr lang="en-US" altLang="zh-CN" b="1" i="1">
                        <a:solidFill>
                          <a:schemeClr val="accent5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b="1" i="1">
                        <a:solidFill>
                          <a:schemeClr val="accent5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𝜞</m:t>
                    </m:r>
                    <m:r>
                      <a:rPr lang="en-US" altLang="zh-CN" b="1" i="1">
                        <a:solidFill>
                          <a:schemeClr val="accent5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例，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{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-21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自然推理系统</a:t>
            </a:r>
            <a:r>
              <a:rPr lang="en-US" altLang="zh-CN"/>
              <a:t>Ge</a:t>
            </a:r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/>
                  <a:t>归纳基础：即证若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在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Ge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中为公理，当且仅当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在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G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中为公理。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  “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⇐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”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：若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在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G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中为公理，则存在公式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𝑒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，后者显然有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Ge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中公理，下证明前者。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=∀</m:t>
                    </m:r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∀</m:t>
                    </m:r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)≐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𝛤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𝑎</m:t>
                                  </m:r>
                                </m:e>
                              </m:acc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≐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𝑏</m:t>
                                  </m:r>
                                </m:e>
                              </m:acc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⊢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𝑓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𝑎</m:t>
                                  </m:r>
                                </m:e>
                              </m:acc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)≐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𝑓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𝑏</m:t>
                                  </m:r>
                                </m:e>
                              </m:acc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),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𝛥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𝛤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⊢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𝑎</m:t>
                                  </m:r>
                                </m:e>
                              </m:acc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≐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𝑏</m:t>
                                  </m:r>
                                </m:e>
                              </m:acc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→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𝑓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𝑎</m:t>
                                  </m:r>
                                </m:e>
                              </m:acc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)≐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𝑓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𝑏</m:t>
                                  </m:r>
                                </m:e>
                              </m:acc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),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𝛥</m:t>
                              </m:r>
                            </m:den>
                          </m:f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→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⊢∀</m:t>
                          </m:r>
                          <m:acc>
                            <m:accPr>
                              <m:chr m:val="⃗"/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∀</m:t>
                          </m:r>
                          <m:acc>
                            <m:accPr>
                              <m:chr m:val="⃗"/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≐</m:t>
                          </m:r>
                          <m:acc>
                            <m:accPr>
                              <m:chr m:val="⃗"/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→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)≐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)),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∀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𝑅</m:t>
                      </m:r>
                    </m:oMath>
                  </m:oMathPara>
                </a14:m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527685"/>
            <a:ext cx="8229600" cy="5568315"/>
          </a:xfrm>
        </p:spPr>
        <p:txBody>
          <a:bodyPr/>
          <a:p>
            <a:pPr marL="179705" indent="-4572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ym typeface="+mn-ea"/>
              </a:rPr>
              <a:t>例：</a:t>
            </a:r>
            <a:endParaRPr lang="zh-CN" altLang="en-US">
              <a:solidFill>
                <a:schemeClr val="tx1"/>
              </a:solidFill>
              <a:latin typeface="Cambria Math" panose="02040503050406030204" charset="0"/>
              <a:cs typeface="Cambria Math" panose="02040503050406030204" charset="0"/>
              <a:sym typeface="+mn-ea"/>
            </a:endParaRPr>
          </a:p>
          <a:p>
            <a:pPr marL="179705" indent="-4572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>
              <a:solidFill>
                <a:schemeClr val="tx1"/>
              </a:solidFill>
              <a:latin typeface="Cambria Math" panose="02040503050406030204" charset="0"/>
              <a:cs typeface="Cambria Math" panose="02040503050406030204" charset="0"/>
              <a:sym typeface="+mn-ea"/>
            </a:endParaRPr>
          </a:p>
          <a:p>
            <a:pPr marL="179705" indent="-4572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>
              <a:solidFill>
                <a:schemeClr val="tx1"/>
              </a:solidFill>
              <a:latin typeface="Cambria Math" panose="02040503050406030204" charset="0"/>
              <a:cs typeface="Cambria Math" panose="02040503050406030204" charset="0"/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2502535" y="2362200"/>
                <a:ext cx="3840480" cy="1160145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charset="0"/>
                                      <a:cs typeface="Cambria Math" panose="02040503050406030204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𝛤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  <a:sym typeface="+mn-ea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⊢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[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]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charset="0"/>
                                      <a:cs typeface="Cambria Math" panose="02040503050406030204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𝛤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  <a:sym typeface="+mn-ea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⊢∀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.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∀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𝑅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 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𝛤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⊢∀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.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)∧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→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𝑅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535" y="2362200"/>
                <a:ext cx="3840480" cy="1160145"/>
              </a:xfrm>
              <a:prstGeom prst="rect">
                <a:avLst/>
              </a:prstGeom>
              <a:blipFill rotWithShape="1">
                <a:blip r:embed="rId1"/>
                <a:stretch>
                  <a:fillRect l="-248" t="-821" r="-248" b="-821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2130425" y="4267200"/>
                <a:ext cx="4718050" cy="1160145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𝛤</m:t>
                              </m:r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𝑒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charset="0"/>
                                      <a:cs typeface="Cambria Math" panose="02040503050406030204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𝛤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  <a:sym typeface="+mn-ea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⊢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[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]</m:t>
                              </m:r>
                            </m:num>
                            <m:den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𝛤</m:t>
                              </m:r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𝑒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charset="0"/>
                                      <a:cs typeface="Cambria Math" panose="02040503050406030204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𝛤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  <a:sym typeface="+mn-ea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⊢∀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.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∀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𝑅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 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𝑒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𝛤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𝑒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⊢∀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.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)∧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→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𝑅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425" y="4267200"/>
                <a:ext cx="4718050" cy="1160145"/>
              </a:xfrm>
              <a:prstGeom prst="rect">
                <a:avLst/>
              </a:prstGeom>
              <a:blipFill rotWithShape="1">
                <a:blip r:embed="rId2"/>
                <a:stretch>
                  <a:fillRect l="-202" t="-821" r="-202" b="-821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下箭头 6"/>
          <p:cNvSpPr/>
          <p:nvPr/>
        </p:nvSpPr>
        <p:spPr>
          <a:xfrm>
            <a:off x="4241165" y="3657600"/>
            <a:ext cx="381000" cy="457200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527685"/>
                <a:ext cx="8229600" cy="5568315"/>
              </a:xfrm>
            </p:spPr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>
                    <a:sym typeface="+mn-ea"/>
                  </a:rPr>
                  <a:t>例：若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[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den>
                    </m:f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]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𝛤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在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Ge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中可证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  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蕴含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[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den>
                    </m:f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]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𝛤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在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G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中可证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527685"/>
                <a:ext cx="8229600" cy="5568315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2502535" y="2362200"/>
                <a:ext cx="3840480" cy="1160145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charset="0"/>
                                      <a:cs typeface="Cambria Math" panose="02040503050406030204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𝛤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  <a:sym typeface="+mn-ea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⊢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[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]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charset="0"/>
                                      <a:cs typeface="Cambria Math" panose="02040503050406030204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𝛤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  <a:sym typeface="+mn-ea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⊢∀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.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∀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𝑅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 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𝛤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⊢∀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.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)∧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→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𝑅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535" y="2362200"/>
                <a:ext cx="3840480" cy="1160145"/>
              </a:xfrm>
              <a:prstGeom prst="rect">
                <a:avLst/>
              </a:prstGeom>
              <a:blipFill rotWithShape="1">
                <a:blip r:embed="rId2"/>
                <a:stretch>
                  <a:fillRect l="-248" t="-821" r="-248" b="-821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2130425" y="4267200"/>
                <a:ext cx="4718050" cy="1160145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𝛤</m:t>
                              </m:r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𝑒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charset="0"/>
                                      <a:cs typeface="Cambria Math" panose="02040503050406030204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𝛤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  <a:sym typeface="+mn-ea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⊢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[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]</m:t>
                              </m:r>
                            </m:num>
                            <m:den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𝛤</m:t>
                              </m:r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𝑒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charset="0"/>
                                      <a:cs typeface="Cambria Math" panose="02040503050406030204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𝛤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  <a:sym typeface="+mn-ea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⊢∀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.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∀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𝑅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 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𝑒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𝛤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𝑒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⊢∀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.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)∧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→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𝑅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425" y="4267200"/>
                <a:ext cx="4718050" cy="1160145"/>
              </a:xfrm>
              <a:prstGeom prst="rect">
                <a:avLst/>
              </a:prstGeom>
              <a:blipFill rotWithShape="1">
                <a:blip r:embed="rId3"/>
                <a:stretch>
                  <a:fillRect l="-202" t="-821" r="-202" b="-821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下箭头 6"/>
          <p:cNvSpPr/>
          <p:nvPr/>
        </p:nvSpPr>
        <p:spPr>
          <a:xfrm>
            <a:off x="4241165" y="3657600"/>
            <a:ext cx="381000" cy="457200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848475" y="1219200"/>
            <a:ext cx="1894205" cy="39878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归纳假设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40335" y="242570"/>
                <a:ext cx="9003030" cy="5853430"/>
              </a:xfrm>
            </p:spPr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/>
                  <a:t>归纳假设：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⇒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)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证明树呈形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en-US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⊢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𝛬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𝛤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⊢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𝛬</m:t>
                        </m:r>
                      </m:den>
                    </m:f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 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或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en-US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⊢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𝛬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   </m:t>
                        </m:r>
                        <m:sSub>
                          <m:sSubPr>
                            <m:ctrlPr>
                              <a:rPr lang="zh-CN" altLang="en-US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⊢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𝛬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𝛤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⊢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𝛬</m:t>
                        </m:r>
                      </m:den>
                    </m:f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 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𝛬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𝛤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𝛬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可证则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𝛬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𝛤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𝛬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可证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 (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⇐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证明树呈形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𝛤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⊢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𝛬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𝛤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𝛤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⊢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𝛬</m:t>
                        </m:r>
                      </m:den>
                    </m:f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 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或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𝛤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⊢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𝛬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   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𝛤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⊢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𝛬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𝛤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𝛤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⊢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𝛬</m:t>
                        </m:r>
                      </m:den>
                    </m:f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 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𝛬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𝛤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𝛬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可证则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𝛬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𝛤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𝛬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可证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归纳步骤：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⇒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)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可证，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对情况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𝛤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⊢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𝛬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𝛤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𝛤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⊢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𝛬</m:t>
                        </m:r>
                      </m:den>
                    </m:f>
                  </m:oMath>
                </a14:m>
                <a:r>
                  <a:rPr lang="en-US" altLang="zh-CN" i="1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和情况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𝛤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⊢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𝛬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   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𝛤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⊢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𝛬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𝛤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𝛤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⊢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𝛬</m:t>
                        </m:r>
                      </m:den>
                    </m:f>
                  </m:oMath>
                </a14:m>
                <a:r>
                  <a:rPr lang="zh-CN" altLang="en-US">
                    <a:cs typeface="+mn-lt"/>
                    <a:sym typeface="+mn-ea"/>
                  </a:rPr>
                  <a:t>均可由归纳假设知</a:t>
                </a:r>
                <a:r>
                  <a:rPr lang="en-US" altLang="zh-CN">
                    <a:cs typeface="+mn-lt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可证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 (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⇐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)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可证，对情况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en-US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⊢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𝛬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𝛤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⊢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𝛬</m:t>
                        </m:r>
                      </m:den>
                    </m:f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en-US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⊢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𝛬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   </m:t>
                        </m:r>
                        <m:sSub>
                          <m:sSubPr>
                            <m:ctrlPr>
                              <a:rPr lang="zh-CN" altLang="en-US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⊢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𝛬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𝛤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⊢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𝛬</m:t>
                        </m:r>
                      </m:den>
                    </m:f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也可由归纳假设知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𝛬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可证。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0335" y="242570"/>
                <a:ext cx="9003030" cy="585343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自然推理系统</a:t>
            </a:r>
            <a:r>
              <a:rPr lang="en-US" altLang="zh-CN"/>
              <a:t>Ge</a:t>
            </a:r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定理</a:t>
                </a:r>
                <a:r>
                  <a:rPr lang="en-US" altLang="zh-CN" b="1"/>
                  <a:t>6.14.</a:t>
                </a:r>
                <a:r>
                  <a:rPr lang="en-US" altLang="zh-CN"/>
                  <a:t>  </a:t>
                </a:r>
                <a:r>
                  <a:rPr lang="zh-CN" altLang="en-US"/>
                  <a:t>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在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Ge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中可证，则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证：只需证明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3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条等词公理是永真的。</a:t>
                </a: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/>
                  <a:t>以下将证明完全性定理：</a:t>
                </a:r>
                <a:endParaRPr lang="zh-CN" altLang="en-US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/>
                  <a:t>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在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Ge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中可证。</a:t>
                </a: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Henkin</a:t>
            </a:r>
            <a:r>
              <a:rPr lang="zh-CN" altLang="en-US"/>
              <a:t>集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定义</a:t>
                </a:r>
                <a:r>
                  <a:rPr lang="en-US" altLang="zh-CN" b="1"/>
                  <a:t>6.15.</a:t>
                </a:r>
                <a:r>
                  <a:rPr lang="en-US" altLang="zh-CN"/>
                  <a:t>  </a:t>
                </a:r>
                <a:r>
                  <a:rPr lang="zh-CN" altLang="en-US"/>
                  <a:t>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/>
                  <a:t>为公式集，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/>
                  <a:t>为</a:t>
                </a:r>
                <a:r>
                  <a:rPr lang="en-US" altLang="zh-CN" b="1">
                    <a:solidFill>
                      <a:schemeClr val="accent5"/>
                    </a:solidFill>
                  </a:rPr>
                  <a:t>Henkin</a:t>
                </a:r>
                <a:r>
                  <a:rPr lang="zh-CN" altLang="en-US" b="1">
                    <a:solidFill>
                      <a:schemeClr val="accent5"/>
                    </a:solidFill>
                  </a:rPr>
                  <a:t>集</a:t>
                </a:r>
                <a:r>
                  <a:rPr lang="zh-CN" altLang="en-US"/>
                  <a:t>指</a:t>
                </a:r>
                <a:endParaRPr lang="zh-CN" altLang="en-US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(1)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/>
                  <a:t>极大协调；</a:t>
                </a:r>
                <a:endParaRPr lang="en-US" altLang="zh-CN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(2) </a:t>
                </a:r>
                <a:r>
                  <a:rPr lang="zh-CN" altLang="en-US"/>
                  <a:t>若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A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/>
                  <a:t>，则有项</a:t>
                </a:r>
                <a:r>
                  <a:rPr lang="en-US" altLang="zh-CN"/>
                  <a:t>t</a:t>
                </a:r>
                <a:r>
                  <a:rPr lang="zh-CN" altLang="en-US"/>
                  <a:t>使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[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den>
                    </m:f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]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</a:fld>
            <a:endParaRPr lang="en-US" altLang="zh-CN"/>
          </a:p>
        </p:txBody>
      </p:sp>
      <p:grpSp>
        <p:nvGrpSpPr>
          <p:cNvPr id="6" name="组合 5"/>
          <p:cNvGrpSpPr/>
          <p:nvPr/>
        </p:nvGrpSpPr>
        <p:grpSpPr>
          <a:xfrm>
            <a:off x="495300" y="1603375"/>
            <a:ext cx="7581900" cy="808037"/>
            <a:chOff x="495300" y="1603375"/>
            <a:chExt cx="7581900" cy="808037"/>
          </a:xfrm>
        </p:grpSpPr>
        <p:graphicFrame>
          <p:nvGraphicFramePr>
            <p:cNvPr id="3" name="对象 2"/>
            <p:cNvGraphicFramePr>
              <a:graphicFrameLocks noChangeAspect="1"/>
            </p:cNvGraphicFramePr>
            <p:nvPr/>
          </p:nvGraphicFramePr>
          <p:xfrm>
            <a:off x="495300" y="1603375"/>
            <a:ext cx="7581900" cy="374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631" name="Formula" r:id="rId1" imgW="28698825" imgH="1419225" progId="Equation.Ribbit">
                    <p:embed/>
                  </p:oleObj>
                </mc:Choice>
                <mc:Fallback>
                  <p:oleObj name="Formula" r:id="rId1" imgW="28698825" imgH="1419225" progId="Equation.Ribbit">
                    <p:embed/>
                    <p:pic>
                      <p:nvPicPr>
                        <p:cNvPr id="0" name="对象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5300" y="1603375"/>
                          <a:ext cx="7581900" cy="374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对象 6"/>
            <p:cNvGraphicFramePr>
              <a:graphicFrameLocks noChangeAspect="1"/>
            </p:cNvGraphicFramePr>
            <p:nvPr/>
          </p:nvGraphicFramePr>
          <p:xfrm>
            <a:off x="496888" y="2060575"/>
            <a:ext cx="4600575" cy="350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632" name="Formula" r:id="rId3" imgW="17421225" imgH="1323975" progId="Equation.Ribbit">
                    <p:embed/>
                  </p:oleObj>
                </mc:Choice>
                <mc:Fallback>
                  <p:oleObj name="Formula" r:id="rId3" imgW="17421225" imgH="1323975" progId="Equation.Ribbit">
                    <p:embed/>
                    <p:pic>
                      <p:nvPicPr>
                        <p:cNvPr id="0" name="对象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6888" y="2060575"/>
                          <a:ext cx="4600575" cy="3508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组合 11"/>
          <p:cNvGrpSpPr/>
          <p:nvPr/>
        </p:nvGrpSpPr>
        <p:grpSpPr>
          <a:xfrm>
            <a:off x="533400" y="2603500"/>
            <a:ext cx="8323263" cy="2889250"/>
            <a:chOff x="533400" y="2603500"/>
            <a:chExt cx="8323263" cy="2889250"/>
          </a:xfrm>
        </p:grpSpPr>
        <p:graphicFrame>
          <p:nvGraphicFramePr>
            <p:cNvPr id="8" name="对象 7"/>
            <p:cNvGraphicFramePr>
              <a:graphicFrameLocks noChangeAspect="1"/>
            </p:cNvGraphicFramePr>
            <p:nvPr/>
          </p:nvGraphicFramePr>
          <p:xfrm>
            <a:off x="533400" y="2603500"/>
            <a:ext cx="6967538" cy="374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633" name="Formula" r:id="rId5" imgW="3517900" imgH="189230" progId="Equation.Ribbit">
                    <p:embed/>
                  </p:oleObj>
                </mc:Choice>
                <mc:Fallback>
                  <p:oleObj name="Formula" r:id="rId5" imgW="3517900" imgH="189230" progId="Equation.Ribbit">
                    <p:embed/>
                    <p:pic>
                      <p:nvPicPr>
                        <p:cNvPr id="0" name="对象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3400" y="2603500"/>
                          <a:ext cx="6967538" cy="374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对象 8"/>
            <p:cNvGraphicFramePr>
              <a:graphicFrameLocks noChangeAspect="1"/>
            </p:cNvGraphicFramePr>
            <p:nvPr/>
          </p:nvGraphicFramePr>
          <p:xfrm>
            <a:off x="546100" y="3130550"/>
            <a:ext cx="8310563" cy="17160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634" name="Formula" r:id="rId7" imgW="31470600" imgH="6486525" progId="Equation.Ribbit">
                    <p:embed/>
                  </p:oleObj>
                </mc:Choice>
                <mc:Fallback>
                  <p:oleObj name="Formula" r:id="rId7" imgW="31470600" imgH="6486525" progId="Equation.Ribbit">
                    <p:embed/>
                    <p:pic>
                      <p:nvPicPr>
                        <p:cNvPr id="0" name="对象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6100" y="3130550"/>
                          <a:ext cx="8310563" cy="17160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/>
            <p:cNvGraphicFramePr>
              <a:graphicFrameLocks noChangeAspect="1"/>
            </p:cNvGraphicFramePr>
            <p:nvPr/>
          </p:nvGraphicFramePr>
          <p:xfrm>
            <a:off x="533400" y="5118100"/>
            <a:ext cx="6040438" cy="374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635" name="Formula" r:id="rId9" imgW="22869525" imgH="1409700" progId="Equation.Ribbit">
                    <p:embed/>
                  </p:oleObj>
                </mc:Choice>
                <mc:Fallback>
                  <p:oleObj name="Formula" r:id="rId9" imgW="22869525" imgH="1409700" progId="Equation.Ribbit">
                    <p:embed/>
                    <p:pic>
                      <p:nvPicPr>
                        <p:cNvPr id="0" name="对象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3400" y="5118100"/>
                          <a:ext cx="6040438" cy="374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组合 12"/>
          <p:cNvGrpSpPr/>
          <p:nvPr/>
        </p:nvGrpSpPr>
        <p:grpSpPr>
          <a:xfrm>
            <a:off x="533400" y="5575300"/>
            <a:ext cx="5338762" cy="596900"/>
            <a:chOff x="533400" y="5575300"/>
            <a:chExt cx="5338762" cy="596900"/>
          </a:xfrm>
        </p:grpSpPr>
        <p:graphicFrame>
          <p:nvGraphicFramePr>
            <p:cNvPr id="11" name="对象 10"/>
            <p:cNvGraphicFramePr>
              <a:graphicFrameLocks noChangeAspect="1"/>
            </p:cNvGraphicFramePr>
            <p:nvPr/>
          </p:nvGraphicFramePr>
          <p:xfrm>
            <a:off x="533400" y="5575300"/>
            <a:ext cx="598488" cy="347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636" name="Formula" r:id="rId11" imgW="2266950" imgH="1314450" progId="Equation.Ribbit">
                    <p:embed/>
                  </p:oleObj>
                </mc:Choice>
                <mc:Fallback>
                  <p:oleObj name="Formula" r:id="rId11" imgW="2266950" imgH="1314450" progId="Equation.Ribbit">
                    <p:embed/>
                    <p:pic>
                      <p:nvPicPr>
                        <p:cNvPr id="0" name="对象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3400" y="5575300"/>
                          <a:ext cx="598488" cy="3476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对象 13"/>
            <p:cNvGraphicFramePr>
              <a:graphicFrameLocks noChangeAspect="1"/>
            </p:cNvGraphicFramePr>
            <p:nvPr/>
          </p:nvGraphicFramePr>
          <p:xfrm>
            <a:off x="3581400" y="5813425"/>
            <a:ext cx="2290762" cy="358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637" name="Formula" r:id="rId13" imgW="8667750" imgH="1352550" progId="Equation.Ribbit">
                    <p:embed/>
                  </p:oleObj>
                </mc:Choice>
                <mc:Fallback>
                  <p:oleObj name="Formula" r:id="rId13" imgW="8667750" imgH="1352550" progId="Equation.Ribbit">
                    <p:embed/>
                    <p:pic>
                      <p:nvPicPr>
                        <p:cNvPr id="0" name="对象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81400" y="5813425"/>
                          <a:ext cx="2290762" cy="3587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496800" y="1123950"/>
          <a:ext cx="8377238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38" name="Formula" r:id="rId15" imgW="31832550" imgH="1419225" progId="Equation.Ribbit">
                  <p:embed/>
                </p:oleObj>
              </mc:Choice>
              <mc:Fallback>
                <p:oleObj name="Formula" r:id="rId15" imgW="31832550" imgH="1419225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800" y="1123950"/>
                        <a:ext cx="8377238" cy="37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标题 14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/>
        <p:txBody>
          <a:bodyPr/>
          <a:p>
            <a:r>
              <a:rPr lang="en-US"/>
              <a:t>Henkin</a:t>
            </a:r>
            <a:r>
              <a:rPr lang="zh-CN" altLang="en-US"/>
              <a:t>集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648000" y="460375"/>
          <a:ext cx="99695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49" name="Formula" r:id="rId2" imgW="3771900" imgH="1304925" progId="Equation.Ribbit">
                  <p:embed/>
                </p:oleObj>
              </mc:Choice>
              <mc:Fallback>
                <p:oleObj name="Formula" r:id="rId2" imgW="3771900" imgH="1304925" progId="Equation.Ribbit">
                  <p:embed/>
                  <p:pic>
                    <p:nvPicPr>
                      <p:cNvPr id="0" name="图片 175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000" y="460375"/>
                        <a:ext cx="996950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685800" y="993775"/>
          <a:ext cx="4783137" cy="342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0" name="Formula" r:id="rId4" imgW="18097500" imgH="12944475" progId="Equation.Ribbit">
                  <p:embed/>
                </p:oleObj>
              </mc:Choice>
              <mc:Fallback>
                <p:oleObj name="Formula" r:id="rId4" imgW="18097500" imgH="12944475" progId="Equation.Ribbit">
                  <p:embed/>
                  <p:pic>
                    <p:nvPicPr>
                      <p:cNvPr id="0" name="图片 175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993775"/>
                        <a:ext cx="4783137" cy="342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组合 9"/>
          <p:cNvGrpSpPr/>
          <p:nvPr/>
        </p:nvGrpSpPr>
        <p:grpSpPr>
          <a:xfrm>
            <a:off x="609600" y="4648200"/>
            <a:ext cx="4487863" cy="1412875"/>
            <a:chOff x="609600" y="4648200"/>
            <a:chExt cx="4487863" cy="1412875"/>
          </a:xfrm>
        </p:grpSpPr>
        <p:grpSp>
          <p:nvGrpSpPr>
            <p:cNvPr id="8" name="组合 7"/>
            <p:cNvGrpSpPr/>
            <p:nvPr/>
          </p:nvGrpSpPr>
          <p:grpSpPr>
            <a:xfrm>
              <a:off x="685800" y="5175250"/>
              <a:ext cx="4411663" cy="885825"/>
              <a:chOff x="685800" y="4968875"/>
              <a:chExt cx="4411663" cy="885825"/>
            </a:xfrm>
          </p:grpSpPr>
          <p:graphicFrame>
            <p:nvGraphicFramePr>
              <p:cNvPr id="9" name="对象 8"/>
              <p:cNvGraphicFramePr>
                <a:graphicFrameLocks noChangeAspect="1"/>
              </p:cNvGraphicFramePr>
              <p:nvPr>
                <p:custDataLst>
                  <p:tags r:id="rId6"/>
                </p:custDataLst>
              </p:nvPr>
            </p:nvGraphicFramePr>
            <p:xfrm>
              <a:off x="685800" y="4968875"/>
              <a:ext cx="1981200" cy="3651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551" name="Formula" r:id="rId7" imgW="7496175" imgH="1381125" progId="Equation.Ribbit">
                      <p:embed/>
                    </p:oleObj>
                  </mc:Choice>
                  <mc:Fallback>
                    <p:oleObj name="Formula" r:id="rId7" imgW="7496175" imgH="1381125" progId="Equation.Ribbit">
                      <p:embed/>
                      <p:pic>
                        <p:nvPicPr>
                          <p:cNvPr id="0" name="对象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85800" y="4968875"/>
                            <a:ext cx="1981200" cy="3651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" name="对象 10"/>
              <p:cNvGraphicFramePr>
                <a:graphicFrameLocks noChangeAspect="1"/>
              </p:cNvGraphicFramePr>
              <p:nvPr>
                <p:custDataLst>
                  <p:tags r:id="rId9"/>
                </p:custDataLst>
              </p:nvPr>
            </p:nvGraphicFramePr>
            <p:xfrm>
              <a:off x="685800" y="5486400"/>
              <a:ext cx="4411663" cy="368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552" name="Formula" r:id="rId10" imgW="16697325" imgH="1390650" progId="Equation.Ribbit">
                      <p:embed/>
                    </p:oleObj>
                  </mc:Choice>
                  <mc:Fallback>
                    <p:oleObj name="Formula" r:id="rId10" imgW="16697325" imgH="1390650" progId="Equation.Ribbit">
                      <p:embed/>
                      <p:pic>
                        <p:nvPicPr>
                          <p:cNvPr id="0" name="对象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85800" y="5486400"/>
                            <a:ext cx="4411663" cy="3683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2" name="对象 11"/>
            <p:cNvGraphicFramePr>
              <a:graphicFrameLocks noChangeAspect="1"/>
            </p:cNvGraphicFramePr>
            <p:nvPr>
              <p:custDataLst>
                <p:tags r:id="rId12"/>
              </p:custDataLst>
            </p:nvPr>
          </p:nvGraphicFramePr>
          <p:xfrm>
            <a:off x="609600" y="4648200"/>
            <a:ext cx="1300162" cy="346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53" name="Formula" r:id="rId13" imgW="4914900" imgH="1304925" progId="Equation.Ribbit">
                    <p:embed/>
                  </p:oleObj>
                </mc:Choice>
                <mc:Fallback>
                  <p:oleObj name="Formula" r:id="rId13" imgW="4914900" imgH="1304925" progId="Equation.Ribbit">
                    <p:embed/>
                    <p:pic>
                      <p:nvPicPr>
                        <p:cNvPr id="0" name="对象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9600" y="4648200"/>
                          <a:ext cx="1300162" cy="3460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172200"/>
            <a:ext cx="2133600" cy="457200"/>
          </a:xfrm>
        </p:spPr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762000" y="304800"/>
          <a:ext cx="4576762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04" name="Formula" r:id="rId1" imgW="17335500" imgH="1419225" progId="Equation.Ribbit">
                  <p:embed/>
                </p:oleObj>
              </mc:Choice>
              <mc:Fallback>
                <p:oleObj name="Formula" r:id="rId1" imgW="17335500" imgH="1419225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04800"/>
                        <a:ext cx="4576762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995363" y="5873750"/>
          <a:ext cx="33147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05" name="Formula" r:id="rId3" imgW="12553950" imgH="1409700" progId="Equation.Ribbit">
                  <p:embed/>
                </p:oleObj>
              </mc:Choice>
              <mc:Fallback>
                <p:oleObj name="Formula" r:id="rId3" imgW="12553950" imgH="140970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5363" y="5873750"/>
                        <a:ext cx="33147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995363" y="4038600"/>
          <a:ext cx="7529513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08" name="Formula" r:id="rId5" imgW="28517850" imgH="1419225" progId="Equation.Ribbit">
                  <p:embed/>
                </p:oleObj>
              </mc:Choice>
              <mc:Fallback>
                <p:oleObj name="Formula" r:id="rId5" imgW="28517850" imgH="1419225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5363" y="4038600"/>
                        <a:ext cx="7529513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1011238" y="3581400"/>
          <a:ext cx="58324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09" name="Formula" r:id="rId7" imgW="22088475" imgH="1504950" progId="Equation.Ribbit">
                  <p:embed/>
                </p:oleObj>
              </mc:Choice>
              <mc:Fallback>
                <p:oleObj name="Formula" r:id="rId7" imgW="22088475" imgH="150495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1238" y="3581400"/>
                        <a:ext cx="5832475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990600" y="2590800"/>
          <a:ext cx="77978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10" name="Formula" r:id="rId9" imgW="29527500" imgH="1409700" progId="Equation.Ribbit">
                  <p:embed/>
                </p:oleObj>
              </mc:Choice>
              <mc:Fallback>
                <p:oleObj name="Formula" r:id="rId9" imgW="29527500" imgH="140970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590800"/>
                        <a:ext cx="77978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1935162" y="2143125"/>
          <a:ext cx="3170238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11" name="Formula" r:id="rId11" imgW="12001500" imgH="1400175" progId="Equation.Ribbit">
                  <p:embed/>
                </p:oleObj>
              </mc:Choice>
              <mc:Fallback>
                <p:oleObj name="Formula" r:id="rId11" imgW="12001500" imgH="1400175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5162" y="2143125"/>
                        <a:ext cx="3170238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990600" y="1752600"/>
          <a:ext cx="552450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12" name="Formula" r:id="rId13" imgW="20916900" imgH="1409700" progId="Equation.Ribbit">
                  <p:embed/>
                </p:oleObj>
              </mc:Choice>
              <mc:Fallback>
                <p:oleObj name="Formula" r:id="rId13" imgW="20916900" imgH="140970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752600"/>
                        <a:ext cx="552450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762000" y="1225550"/>
          <a:ext cx="3590925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13" name="Formula" r:id="rId15" imgW="13601700" imgH="1419225" progId="Equation.Ribbit">
                  <p:embed/>
                </p:oleObj>
              </mc:Choice>
              <mc:Fallback>
                <p:oleObj name="Formula" r:id="rId15" imgW="13601700" imgH="1419225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225550"/>
                        <a:ext cx="3590925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762000" y="762000"/>
          <a:ext cx="3055938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14" name="Formula" r:id="rId17" imgW="11572875" imgH="1400175" progId="Equation.Ribbit">
                  <p:embed/>
                </p:oleObj>
              </mc:Choice>
              <mc:Fallback>
                <p:oleObj name="Formula" r:id="rId17" imgW="11572875" imgH="1400175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762000"/>
                        <a:ext cx="3055938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990600" y="3124200"/>
          <a:ext cx="5402263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15" name="Formula" r:id="rId19" imgW="20459700" imgH="1409700" progId="Equation.Ribbit">
                  <p:embed/>
                </p:oleObj>
              </mc:Choice>
              <mc:Fallback>
                <p:oleObj name="Formula" r:id="rId19" imgW="20459700" imgH="1409700" progId="Equation.Ribbit">
                  <p:embed/>
                  <p:pic>
                    <p:nvPicPr>
                      <p:cNvPr id="0" name="对象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124200"/>
                        <a:ext cx="5402263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990600" y="4981575"/>
          <a:ext cx="61563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16" name="Formula" r:id="rId21" imgW="23317200" imgH="1333500" progId="Equation.Ribbit">
                  <p:embed/>
                </p:oleObj>
              </mc:Choice>
              <mc:Fallback>
                <p:oleObj name="Formula" r:id="rId21" imgW="23317200" imgH="1333500" progId="Equation.Ribbit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981575"/>
                        <a:ext cx="6156325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6172200" y="263525"/>
            <a:ext cx="2170430" cy="1254125"/>
          </a:xfrm>
          <a:prstGeom prst="rect">
            <a:avLst/>
          </a:prstGeom>
          <a:ln w="19050" cmpd="sng">
            <a:solidFill>
              <a:schemeClr val="accent1">
                <a:shade val="50000"/>
              </a:schemeClr>
            </a:solidFill>
            <a:prstDash val="solid"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905510" y="4419600"/>
                <a:ext cx="7437120" cy="574675"/>
              </a:xfrm>
              <a:prstGeom prst="rect">
                <a:avLst/>
              </a:prstGeom>
              <a:noFill/>
              <a:ln w="19050">
                <a:noFill/>
                <a:prstDash val="dash"/>
              </a:ln>
            </p:spPr>
            <p:txBody>
              <a:bodyPr wrap="square" rtlCol="0">
                <a:spAutoFit/>
              </a:bodyPr>
              <a:p>
                <a:pPr algn="l"/>
                <a:r>
                  <a:rPr lang="zh-CN" altLang="en-US" sz="2400">
                    <a:latin typeface="+mn-cs"/>
                    <a:ea typeface="+mn-cs"/>
                  </a:rPr>
                  <a:t>从而存在有穷集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∆</m:t>
                    </m:r>
                    <m:r>
                      <a:rPr lang="en-US" altLang="zh-CN" sz="24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⊆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ea typeface="+mn-cs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𝛹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ea typeface="+mn-cs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∪{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ea typeface="+mn-cs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𝜑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ea typeface="+mn-cs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}</m:t>
                    </m:r>
                  </m:oMath>
                </a14:m>
                <a:r>
                  <a:rPr lang="zh-CN" altLang="en-US" sz="24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使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4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sz="24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[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𝑐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𝑥</m:t>
                        </m:r>
                      </m:den>
                    </m:f>
                    <m:r>
                      <a:rPr lang="en-US" altLang="zh-CN" sz="24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]⊢</m:t>
                    </m:r>
                  </m:oMath>
                </a14:m>
                <a:r>
                  <a:rPr lang="zh-CN" altLang="en-US" sz="24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可证，</a:t>
                </a:r>
                <a:endParaRPr lang="zh-CN" altLang="en-US" sz="240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10" y="4419600"/>
                <a:ext cx="7437120" cy="574675"/>
              </a:xfrm>
              <a:prstGeom prst="rect">
                <a:avLst/>
              </a:prstGeom>
              <a:blipFill rotWithShape="1">
                <a:blip r:embed="rId25"/>
                <a:stretch>
                  <a:fillRect/>
                </a:stretch>
              </a:blipFill>
              <a:ln w="19050">
                <a:noFill/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905510" y="5334000"/>
                <a:ext cx="7437120" cy="574040"/>
              </a:xfrm>
              <a:prstGeom prst="rect">
                <a:avLst/>
              </a:prstGeom>
              <a:noFill/>
              <a:ln w="19050">
                <a:noFill/>
                <a:prstDash val="dash"/>
              </a:ln>
            </p:spPr>
            <p:txBody>
              <a:bodyPr wrap="square" rtlCol="0">
                <a:spAutoFit/>
              </a:bodyPr>
              <a:p>
                <a:pPr algn="l"/>
                <a:r>
                  <a:rPr lang="zh-CN" altLang="en-US" sz="2400">
                    <a:latin typeface="+mn-cs"/>
                    <a:ea typeface="+mn-cs"/>
                  </a:rPr>
                  <a:t>从而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4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sz="24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[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𝑦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𝑥</m:t>
                        </m:r>
                      </m:den>
                    </m:f>
                    <m:r>
                      <a:rPr lang="en-US" altLang="zh-CN" sz="24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]⊢</m:t>
                    </m:r>
                  </m:oMath>
                </a14:m>
                <a:r>
                  <a:rPr lang="zh-CN" altLang="en-US" sz="24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可证。因此由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∃</m:t>
                    </m:r>
                    <m:r>
                      <a:rPr lang="en-US" altLang="zh-CN" sz="24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𝐿</m:t>
                    </m:r>
                  </m:oMath>
                </a14:m>
                <a:r>
                  <a:rPr lang="zh-CN" altLang="en-US" sz="24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知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4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,∃</m:t>
                    </m:r>
                    <m:r>
                      <a:rPr lang="en-US" altLang="zh-CN" sz="24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4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.</m:t>
                    </m:r>
                    <m:r>
                      <a:rPr lang="en-US" altLang="zh-CN" sz="24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sz="24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⊢</m:t>
                    </m:r>
                  </m:oMath>
                </a14:m>
                <a:r>
                  <a:rPr lang="zh-CN" altLang="en-US" sz="24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可证，</a:t>
                </a:r>
                <a:endParaRPr lang="zh-CN" altLang="en-US" sz="240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10" y="5334000"/>
                <a:ext cx="7437120" cy="574040"/>
              </a:xfrm>
              <a:prstGeom prst="rect">
                <a:avLst/>
              </a:prstGeom>
              <a:blipFill rotWithShape="1">
                <a:blip r:embed="rId26"/>
                <a:stretch>
                  <a:fillRect/>
                </a:stretch>
              </a:blipFill>
              <a:ln w="19050">
                <a:noFill/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685800" y="1308100"/>
          <a:ext cx="433387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2" name="Formula" r:id="rId1" imgW="16402050" imgH="1390650" progId="Equation.Ribbit">
                  <p:embed/>
                </p:oleObj>
              </mc:Choice>
              <mc:Fallback>
                <p:oleObj name="Formula" r:id="rId1" imgW="16402050" imgH="1390650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308100"/>
                        <a:ext cx="4333875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685800" y="4813300"/>
          <a:ext cx="305752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3" name="Formula" r:id="rId3" imgW="11572875" imgH="1390650" progId="Equation.Ribbit">
                  <p:embed/>
                </p:oleObj>
              </mc:Choice>
              <mc:Fallback>
                <p:oleObj name="Formula" r:id="rId3" imgW="11572875" imgH="1390650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4813300"/>
                        <a:ext cx="3057525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1143000" y="4114800"/>
          <a:ext cx="43180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4" name="Formula" r:id="rId5" imgW="16344900" imgH="1409700" progId="Equation.Ribbit">
                  <p:embed/>
                </p:oleObj>
              </mc:Choice>
              <mc:Fallback>
                <p:oleObj name="Formula" r:id="rId5" imgW="16344900" imgH="1409700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114800"/>
                        <a:ext cx="43180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1165225" y="3657600"/>
          <a:ext cx="592137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5" name="Formula" r:id="rId7" imgW="22412325" imgH="1314450" progId="Equation.Ribbit">
                  <p:embed/>
                </p:oleObj>
              </mc:Choice>
              <mc:Fallback>
                <p:oleObj name="Formula" r:id="rId7" imgW="22412325" imgH="1314450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5225" y="3657600"/>
                        <a:ext cx="5921375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1143000" y="3206750"/>
          <a:ext cx="4306887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6" name="Formula" r:id="rId9" imgW="16297275" imgH="1419225" progId="Equation.Ribbit">
                  <p:embed/>
                </p:oleObj>
              </mc:Choice>
              <mc:Fallback>
                <p:oleObj name="Formula" r:id="rId9" imgW="16297275" imgH="1419225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206750"/>
                        <a:ext cx="4306887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1191600" y="2689225"/>
          <a:ext cx="497840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7" name="Formula" r:id="rId11" imgW="18830925" imgH="1352550" progId="Equation.Ribbit">
                  <p:embed/>
                </p:oleObj>
              </mc:Choice>
              <mc:Fallback>
                <p:oleObj name="Formula" r:id="rId11" imgW="18830925" imgH="1352550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600" y="2689225"/>
                        <a:ext cx="4978400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1179512" y="2208213"/>
          <a:ext cx="4535488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8" name="Formula" r:id="rId13" imgW="17173575" imgH="1400175" progId="Equation.Ribbit">
                  <p:embed/>
                </p:oleObj>
              </mc:Choice>
              <mc:Fallback>
                <p:oleObj name="Formula" r:id="rId13" imgW="17173575" imgH="1400175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9512" y="2208213"/>
                        <a:ext cx="4535488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1143000" y="1752600"/>
          <a:ext cx="529272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9" name="Formula" r:id="rId15" imgW="20021550" imgH="1323975" progId="Equation.Ribbit">
                  <p:embed/>
                </p:oleObj>
              </mc:Choice>
              <mc:Fallback>
                <p:oleObj name="Formula" r:id="rId15" imgW="20021550" imgH="1323975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752600"/>
                        <a:ext cx="529272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协调性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命题</a:t>
                </a:r>
                <a:r>
                  <a:rPr lang="en-US" altLang="zh-CN" b="1"/>
                  <a:t>6.2.</a:t>
                </a:r>
                <a:r>
                  <a:rPr lang="en-US" altLang="zh-CN"/>
                  <a:t>  </a:t>
                </a:r>
                <a:r>
                  <a:rPr lang="zh-CN" altLang="en-US"/>
                  <a:t>以下</a:t>
                </a:r>
                <a:r>
                  <a:rPr lang="en-US" altLang="zh-CN"/>
                  <a:t>4</a:t>
                </a:r>
                <a:r>
                  <a:rPr lang="zh-CN" altLang="en-US"/>
                  <a:t>点等价：</a:t>
                </a:r>
                <a:endParaRPr lang="zh-CN" altLang="en-US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000"/>
                  <a:t>(1)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𝐼𝑛𝑐𝑜𝑛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；</a:t>
                </a:r>
                <a:endParaRPr lang="en-US" altLang="zh-CN" sz="2000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000"/>
                  <a:t>(2) </a:t>
                </a:r>
                <a:r>
                  <a:rPr lang="zh-CN" altLang="en-US" sz="2000"/>
                  <a:t>存在公式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/>
                  <a:t>，存在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的有穷子集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，使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⊢¬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可证；</a:t>
                </a:r>
                <a:endParaRPr lang="en-US" altLang="zh-CN" sz="2000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000"/>
                  <a:t>(3) </a:t>
                </a:r>
                <a:r>
                  <a:rPr lang="zh-CN" altLang="en-US" sz="2000"/>
                  <a:t>对任何公式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/>
                  <a:t>，存在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的有穷子集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，使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可证；</a:t>
                </a:r>
                <a:endParaRPr lang="en-US" altLang="zh-CN" sz="2000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000"/>
                  <a:t>(4) </a:t>
                </a:r>
                <a:r>
                  <a:rPr lang="zh-CN" altLang="en-US" sz="2000"/>
                  <a:t>对任何公式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，存在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的有穷子集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，使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⊢¬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可证。</a:t>
                </a:r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证：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)⇒(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2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可证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⇒¬(</m:t>
                    </m:r>
                    <m:nary>
                      <m:naryPr>
                        <m:chr m:val="⋀"/>
                        <m:limLoc m:val="subSup"/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永真</a:t>
                </a: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⇒</m:t>
                    </m:r>
                  </m:oMath>
                </a14:m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⊢¬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可证</a:t>
                </a:r>
                <a:endParaRPr lang="en-US" altLang="zh-CN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655637" y="1533525"/>
          <a:ext cx="7650163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9" name="Formula" r:id="rId1" imgW="28965525" imgH="1400175" progId="Equation.Ribbit">
                  <p:embed/>
                </p:oleObj>
              </mc:Choice>
              <mc:Fallback>
                <p:oleObj name="Formula" r:id="rId1" imgW="28965525" imgH="1400175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637" y="1533525"/>
                        <a:ext cx="7650163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139825" y="1981200"/>
          <a:ext cx="67818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0" name="Formula" r:id="rId3" imgW="25669875" imgH="1409700" progId="Equation.Ribbit">
                  <p:embed/>
                </p:oleObj>
              </mc:Choice>
              <mc:Fallback>
                <p:oleObj name="Formula" r:id="rId3" imgW="25669875" imgH="1409700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9825" y="1981200"/>
                        <a:ext cx="67818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655637" y="1533525"/>
          <a:ext cx="7650163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9" name="Formula" r:id="rId1" imgW="28965525" imgH="1400175" progId="Equation.Ribbit">
                  <p:embed/>
                </p:oleObj>
              </mc:Choice>
              <mc:Fallback>
                <p:oleObj name="Formula" r:id="rId1" imgW="28965525" imgH="1400175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637" y="1533525"/>
                        <a:ext cx="7650163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139825" y="1981200"/>
          <a:ext cx="67818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0" name="Formula" r:id="rId3" imgW="25669875" imgH="1409700" progId="Equation.Ribbit">
                  <p:embed/>
                </p:oleObj>
              </mc:Choice>
              <mc:Fallback>
                <p:oleObj name="Formula" r:id="rId3" imgW="25669875" imgH="1409700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9825" y="1981200"/>
                        <a:ext cx="67818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1143000" y="2438400"/>
          <a:ext cx="541655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1" name="Formula" r:id="rId5" imgW="20497800" imgH="1400175" progId="Equation.Ribbit">
                  <p:embed/>
                </p:oleObj>
              </mc:Choice>
              <mc:Fallback>
                <p:oleObj name="Formula" r:id="rId5" imgW="20497800" imgH="1400175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438400"/>
                        <a:ext cx="5416550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1143000" y="2895600"/>
          <a:ext cx="39973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2" name="Formula" r:id="rId7" imgW="15135225" imgH="1333500" progId="Equation.Ribbit">
                  <p:embed/>
                </p:oleObj>
              </mc:Choice>
              <mc:Fallback>
                <p:oleObj name="Formula" r:id="rId7" imgW="15135225" imgH="1333500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895600"/>
                        <a:ext cx="3997325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1219200" y="4033837"/>
          <a:ext cx="367030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3" name="Formula" r:id="rId9" imgW="13887450" imgH="1352550" progId="Equation.Ribbit">
                  <p:embed/>
                </p:oleObj>
              </mc:Choice>
              <mc:Fallback>
                <p:oleObj name="Formula" r:id="rId9" imgW="13887450" imgH="1352550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4033837"/>
                        <a:ext cx="3670300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1143000" y="4468812"/>
          <a:ext cx="403225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4" name="Formula" r:id="rId11" imgW="15259050" imgH="1495425" progId="Equation.Ribbit">
                  <p:embed/>
                </p:oleObj>
              </mc:Choice>
              <mc:Fallback>
                <p:oleObj name="Formula" r:id="rId11" imgW="15259050" imgH="1495425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468812"/>
                        <a:ext cx="4032250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custDataLst>
              <p:tags r:id="rId13"/>
            </p:custDataLst>
          </p:nvPr>
        </p:nvGraphicFramePr>
        <p:xfrm>
          <a:off x="8153400" y="4849812"/>
          <a:ext cx="179387" cy="25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5" name="Formula" r:id="rId14" imgW="676275" imgH="962025" progId="Equation.Ribbit">
                  <p:embed/>
                </p:oleObj>
              </mc:Choice>
              <mc:Fallback>
                <p:oleObj name="Formula" r:id="rId14" imgW="676275" imgH="962025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3400" y="4849812"/>
                        <a:ext cx="179387" cy="255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685800" y="3560762"/>
          <a:ext cx="72136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6" name="Formula" r:id="rId16" imgW="27308175" imgH="1409700" progId="Equation.Ribbit">
                  <p:embed/>
                </p:oleObj>
              </mc:Choice>
              <mc:Fallback>
                <p:oleObj name="Formula" r:id="rId16" imgW="27308175" imgH="140970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560762"/>
                        <a:ext cx="72136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3200400" y="990600"/>
                <a:ext cx="4989195" cy="39878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>
                    <a:sym typeface="+mn-ea"/>
                  </a:rPr>
                  <a:t>对任何公式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∪{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endParaRPr lang="zh-CN" altLang="en-US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990600"/>
                <a:ext cx="4989195" cy="398780"/>
              </a:xfrm>
              <a:prstGeom prst="rect">
                <a:avLst/>
              </a:prstGeom>
              <a:blipFill rotWithShape="1">
                <a:blip r:embed="rId18"/>
                <a:stretch>
                  <a:fillRect l="-191" t="-2389" r="-191" b="-2389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531813" y="1243013"/>
          <a:ext cx="643890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2" name="Formula" r:id="rId2" imgW="24384000" imgH="1323975" progId="Equation.Ribbit">
                  <p:embed/>
                </p:oleObj>
              </mc:Choice>
              <mc:Fallback>
                <p:oleObj name="Formula" r:id="rId2" imgW="24384000" imgH="1323975" progId="Equation.Ribbit">
                  <p:embed/>
                  <p:pic>
                    <p:nvPicPr>
                      <p:cNvPr id="0" name="图片 218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813" y="1243013"/>
                        <a:ext cx="643890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533400" y="1854200"/>
          <a:ext cx="7869237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3" name="Formula" r:id="rId4" imgW="29803725" imgH="1314450" progId="Equation.Ribbit">
                  <p:embed/>
                </p:oleObj>
              </mc:Choice>
              <mc:Fallback>
                <p:oleObj name="Formula" r:id="rId4" imgW="29803725" imgH="1314450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854200"/>
                        <a:ext cx="7869237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组合 21"/>
          <p:cNvGrpSpPr/>
          <p:nvPr/>
        </p:nvGrpSpPr>
        <p:grpSpPr>
          <a:xfrm>
            <a:off x="550800" y="2309812"/>
            <a:ext cx="8162925" cy="3405188"/>
            <a:chOff x="550800" y="2309812"/>
            <a:chExt cx="8162925" cy="3405188"/>
          </a:xfrm>
        </p:grpSpPr>
        <p:graphicFrame>
          <p:nvGraphicFramePr>
            <p:cNvPr id="13" name="对象 12"/>
            <p:cNvGraphicFramePr>
              <a:graphicFrameLocks noChangeAspect="1"/>
            </p:cNvGraphicFramePr>
            <p:nvPr>
              <p:custDataLst>
                <p:tags r:id="rId6"/>
              </p:custDataLst>
            </p:nvPr>
          </p:nvGraphicFramePr>
          <p:xfrm>
            <a:off x="550800" y="5348287"/>
            <a:ext cx="7551738" cy="366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4" name="Formula" r:id="rId7" imgW="28594050" imgH="1381125" progId="Equation.Ribbit">
                    <p:embed/>
                  </p:oleObj>
                </mc:Choice>
                <mc:Fallback>
                  <p:oleObj name="Formula" r:id="rId7" imgW="28594050" imgH="138112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800" y="5348287"/>
                          <a:ext cx="7551738" cy="3667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对象 13"/>
            <p:cNvGraphicFramePr>
              <a:graphicFrameLocks noChangeAspect="1"/>
            </p:cNvGraphicFramePr>
            <p:nvPr>
              <p:custDataLst>
                <p:tags r:id="rId9"/>
              </p:custDataLst>
            </p:nvPr>
          </p:nvGraphicFramePr>
          <p:xfrm>
            <a:off x="1066800" y="4886325"/>
            <a:ext cx="4006850" cy="373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5" name="Formula" r:id="rId10" imgW="15163800" imgH="1400175" progId="Equation.Ribbit">
                    <p:embed/>
                  </p:oleObj>
                </mc:Choice>
                <mc:Fallback>
                  <p:oleObj name="Formula" r:id="rId10" imgW="15163800" imgH="140017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4886325"/>
                          <a:ext cx="4006850" cy="3730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14"/>
            <p:cNvGraphicFramePr>
              <a:graphicFrameLocks noChangeAspect="1"/>
            </p:cNvGraphicFramePr>
            <p:nvPr>
              <p:custDataLst>
                <p:tags r:id="rId12"/>
              </p:custDataLst>
            </p:nvPr>
          </p:nvGraphicFramePr>
          <p:xfrm>
            <a:off x="550800" y="4495800"/>
            <a:ext cx="7942262" cy="366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6" name="Formula" r:id="rId13" imgW="30070425" imgH="1381125" progId="Equation.Ribbit">
                    <p:embed/>
                  </p:oleObj>
                </mc:Choice>
                <mc:Fallback>
                  <p:oleObj name="Formula" r:id="rId13" imgW="30070425" imgH="138112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800" y="4495800"/>
                          <a:ext cx="7942262" cy="3667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对象 15"/>
            <p:cNvGraphicFramePr>
              <a:graphicFrameLocks noChangeAspect="1"/>
            </p:cNvGraphicFramePr>
            <p:nvPr>
              <p:custDataLst>
                <p:tags r:id="rId15"/>
              </p:custDataLst>
            </p:nvPr>
          </p:nvGraphicFramePr>
          <p:xfrm>
            <a:off x="1084263" y="3986213"/>
            <a:ext cx="4783137" cy="347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7" name="Formula" r:id="rId16" imgW="18107025" imgH="1304925" progId="Equation.Ribbit">
                    <p:embed/>
                  </p:oleObj>
                </mc:Choice>
                <mc:Fallback>
                  <p:oleObj name="Formula" r:id="rId16" imgW="18107025" imgH="130492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84263" y="3986213"/>
                          <a:ext cx="4783137" cy="3476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对象 16"/>
            <p:cNvGraphicFramePr>
              <a:graphicFrameLocks noChangeAspect="1"/>
            </p:cNvGraphicFramePr>
            <p:nvPr>
              <p:custDataLst>
                <p:tags r:id="rId18"/>
              </p:custDataLst>
            </p:nvPr>
          </p:nvGraphicFramePr>
          <p:xfrm>
            <a:off x="550800" y="3605212"/>
            <a:ext cx="8162925" cy="373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8" name="Formula" r:id="rId19" imgW="30908625" imgH="1400175" progId="Equation.Ribbit">
                    <p:embed/>
                  </p:oleObj>
                </mc:Choice>
                <mc:Fallback>
                  <p:oleObj name="Formula" r:id="rId19" imgW="30908625" imgH="140017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800" y="3605212"/>
                          <a:ext cx="8162925" cy="3730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对象 17"/>
            <p:cNvGraphicFramePr>
              <a:graphicFrameLocks noChangeAspect="1"/>
            </p:cNvGraphicFramePr>
            <p:nvPr>
              <p:custDataLst>
                <p:tags r:id="rId21"/>
              </p:custDataLst>
            </p:nvPr>
          </p:nvGraphicFramePr>
          <p:xfrm>
            <a:off x="550800" y="2781299"/>
            <a:ext cx="6021388" cy="366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9" name="Formula" r:id="rId22" imgW="22802850" imgH="1381125" progId="Equation.Ribbit">
                    <p:embed/>
                  </p:oleObj>
                </mc:Choice>
                <mc:Fallback>
                  <p:oleObj name="Formula" r:id="rId22" imgW="22802850" imgH="138112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800" y="2781299"/>
                          <a:ext cx="6021388" cy="3667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对象 18"/>
            <p:cNvGraphicFramePr>
              <a:graphicFrameLocks noChangeAspect="1"/>
            </p:cNvGraphicFramePr>
            <p:nvPr>
              <p:custDataLst>
                <p:tags r:id="rId24"/>
              </p:custDataLst>
            </p:nvPr>
          </p:nvGraphicFramePr>
          <p:xfrm>
            <a:off x="550862" y="2309812"/>
            <a:ext cx="2725738" cy="373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30" name="Formula" r:id="rId25" imgW="10325100" imgH="1400175" progId="Equation.Ribbit">
                    <p:embed/>
                  </p:oleObj>
                </mc:Choice>
                <mc:Fallback>
                  <p:oleObj name="Formula" r:id="rId25" imgW="10325100" imgH="140017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862" y="2309812"/>
                          <a:ext cx="2725738" cy="3730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对象 19"/>
            <p:cNvGraphicFramePr>
              <a:graphicFrameLocks noChangeAspect="1"/>
            </p:cNvGraphicFramePr>
            <p:nvPr>
              <p:custDataLst>
                <p:tags r:id="rId27"/>
              </p:custDataLst>
            </p:nvPr>
          </p:nvGraphicFramePr>
          <p:xfrm>
            <a:off x="1026000" y="3148012"/>
            <a:ext cx="3478212" cy="347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31" name="Formula" r:id="rId28" imgW="13173075" imgH="1304925" progId="Equation.Ribbit">
                    <p:embed/>
                  </p:oleObj>
                </mc:Choice>
                <mc:Fallback>
                  <p:oleObj name="Formula" r:id="rId28" imgW="13173075" imgH="1304925" progId="Equation.Ribbit">
                    <p:embed/>
                    <p:pic>
                      <p:nvPicPr>
                        <p:cNvPr id="0" name="对象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6000" y="3148012"/>
                          <a:ext cx="3478212" cy="3476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" name="标题 7"/>
          <p:cNvSpPr>
            <a:spLocks noGrp="1"/>
          </p:cNvSpPr>
          <p:nvPr>
            <p:ph type="title"/>
            <p:custDataLst>
              <p:tags r:id="rId30"/>
            </p:custDataLst>
          </p:nvPr>
        </p:nvSpPr>
        <p:spPr/>
        <p:txBody>
          <a:bodyPr/>
          <a:p>
            <a:r>
              <a:rPr lang="en-US"/>
              <a:t>Henkin</a:t>
            </a:r>
            <a:r>
              <a:rPr lang="zh-CN" altLang="en-US"/>
              <a:t>集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531813" y="1243013"/>
          <a:ext cx="643890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2" name="Formula" r:id="rId2" imgW="24384000" imgH="1323975" progId="Equation.Ribbit">
                  <p:embed/>
                </p:oleObj>
              </mc:Choice>
              <mc:Fallback>
                <p:oleObj name="Formula" r:id="rId2" imgW="24384000" imgH="1323975" progId="Equation.Ribbit">
                  <p:embed/>
                  <p:pic>
                    <p:nvPicPr>
                      <p:cNvPr id="0" name="图片 218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813" y="1243013"/>
                        <a:ext cx="643890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533400" y="1854200"/>
          <a:ext cx="7869237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3" name="Formula" r:id="rId4" imgW="29803725" imgH="1314450" progId="Equation.Ribbit">
                  <p:embed/>
                </p:oleObj>
              </mc:Choice>
              <mc:Fallback>
                <p:oleObj name="Formula" r:id="rId4" imgW="29803725" imgH="1314450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854200"/>
                        <a:ext cx="7869237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组合 21"/>
          <p:cNvGrpSpPr/>
          <p:nvPr/>
        </p:nvGrpSpPr>
        <p:grpSpPr>
          <a:xfrm>
            <a:off x="550800" y="2309812"/>
            <a:ext cx="8162925" cy="3405188"/>
            <a:chOff x="550800" y="2309812"/>
            <a:chExt cx="8162925" cy="3405188"/>
          </a:xfrm>
        </p:grpSpPr>
        <p:graphicFrame>
          <p:nvGraphicFramePr>
            <p:cNvPr id="13" name="对象 12"/>
            <p:cNvGraphicFramePr>
              <a:graphicFrameLocks noChangeAspect="1"/>
            </p:cNvGraphicFramePr>
            <p:nvPr>
              <p:custDataLst>
                <p:tags r:id="rId6"/>
              </p:custDataLst>
            </p:nvPr>
          </p:nvGraphicFramePr>
          <p:xfrm>
            <a:off x="550800" y="5348287"/>
            <a:ext cx="7551738" cy="366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4" name="Formula" r:id="rId7" imgW="28594050" imgH="1381125" progId="Equation.Ribbit">
                    <p:embed/>
                  </p:oleObj>
                </mc:Choice>
                <mc:Fallback>
                  <p:oleObj name="Formula" r:id="rId7" imgW="28594050" imgH="138112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800" y="5348287"/>
                          <a:ext cx="7551738" cy="3667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对象 13"/>
            <p:cNvGraphicFramePr>
              <a:graphicFrameLocks noChangeAspect="1"/>
            </p:cNvGraphicFramePr>
            <p:nvPr>
              <p:custDataLst>
                <p:tags r:id="rId9"/>
              </p:custDataLst>
            </p:nvPr>
          </p:nvGraphicFramePr>
          <p:xfrm>
            <a:off x="1066800" y="4886325"/>
            <a:ext cx="4006850" cy="373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5" name="Formula" r:id="rId10" imgW="15163800" imgH="1400175" progId="Equation.Ribbit">
                    <p:embed/>
                  </p:oleObj>
                </mc:Choice>
                <mc:Fallback>
                  <p:oleObj name="Formula" r:id="rId10" imgW="15163800" imgH="140017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4886325"/>
                          <a:ext cx="4006850" cy="3730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14"/>
            <p:cNvGraphicFramePr>
              <a:graphicFrameLocks noChangeAspect="1"/>
            </p:cNvGraphicFramePr>
            <p:nvPr>
              <p:custDataLst>
                <p:tags r:id="rId12"/>
              </p:custDataLst>
            </p:nvPr>
          </p:nvGraphicFramePr>
          <p:xfrm>
            <a:off x="550800" y="4495800"/>
            <a:ext cx="7942262" cy="366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6" name="Formula" r:id="rId13" imgW="30070425" imgH="1381125" progId="Equation.Ribbit">
                    <p:embed/>
                  </p:oleObj>
                </mc:Choice>
                <mc:Fallback>
                  <p:oleObj name="Formula" r:id="rId13" imgW="30070425" imgH="138112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800" y="4495800"/>
                          <a:ext cx="7942262" cy="3667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对象 15"/>
            <p:cNvGraphicFramePr>
              <a:graphicFrameLocks noChangeAspect="1"/>
            </p:cNvGraphicFramePr>
            <p:nvPr>
              <p:custDataLst>
                <p:tags r:id="rId15"/>
              </p:custDataLst>
            </p:nvPr>
          </p:nvGraphicFramePr>
          <p:xfrm>
            <a:off x="1084263" y="3986213"/>
            <a:ext cx="4783137" cy="347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7" name="Formula" r:id="rId16" imgW="18107025" imgH="1304925" progId="Equation.Ribbit">
                    <p:embed/>
                  </p:oleObj>
                </mc:Choice>
                <mc:Fallback>
                  <p:oleObj name="Formula" r:id="rId16" imgW="18107025" imgH="130492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84263" y="3986213"/>
                          <a:ext cx="4783137" cy="3476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对象 16"/>
            <p:cNvGraphicFramePr>
              <a:graphicFrameLocks noChangeAspect="1"/>
            </p:cNvGraphicFramePr>
            <p:nvPr>
              <p:custDataLst>
                <p:tags r:id="rId18"/>
              </p:custDataLst>
            </p:nvPr>
          </p:nvGraphicFramePr>
          <p:xfrm>
            <a:off x="550800" y="3605212"/>
            <a:ext cx="8162925" cy="373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8" name="Formula" r:id="rId19" imgW="30908625" imgH="1400175" progId="Equation.Ribbit">
                    <p:embed/>
                  </p:oleObj>
                </mc:Choice>
                <mc:Fallback>
                  <p:oleObj name="Formula" r:id="rId19" imgW="30908625" imgH="140017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800" y="3605212"/>
                          <a:ext cx="8162925" cy="3730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对象 17"/>
            <p:cNvGraphicFramePr>
              <a:graphicFrameLocks noChangeAspect="1"/>
            </p:cNvGraphicFramePr>
            <p:nvPr>
              <p:custDataLst>
                <p:tags r:id="rId21"/>
              </p:custDataLst>
            </p:nvPr>
          </p:nvGraphicFramePr>
          <p:xfrm>
            <a:off x="550800" y="2781299"/>
            <a:ext cx="6021388" cy="366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9" name="Formula" r:id="rId22" imgW="22802850" imgH="1381125" progId="Equation.Ribbit">
                    <p:embed/>
                  </p:oleObj>
                </mc:Choice>
                <mc:Fallback>
                  <p:oleObj name="Formula" r:id="rId22" imgW="22802850" imgH="138112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800" y="2781299"/>
                          <a:ext cx="6021388" cy="3667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对象 18"/>
            <p:cNvGraphicFramePr>
              <a:graphicFrameLocks noChangeAspect="1"/>
            </p:cNvGraphicFramePr>
            <p:nvPr>
              <p:custDataLst>
                <p:tags r:id="rId24"/>
              </p:custDataLst>
            </p:nvPr>
          </p:nvGraphicFramePr>
          <p:xfrm>
            <a:off x="550862" y="2309812"/>
            <a:ext cx="2725738" cy="373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30" name="Formula" r:id="rId25" imgW="10325100" imgH="1400175" progId="Equation.Ribbit">
                    <p:embed/>
                  </p:oleObj>
                </mc:Choice>
                <mc:Fallback>
                  <p:oleObj name="Formula" r:id="rId25" imgW="10325100" imgH="140017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862" y="2309812"/>
                          <a:ext cx="2725738" cy="3730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对象 19"/>
            <p:cNvGraphicFramePr>
              <a:graphicFrameLocks noChangeAspect="1"/>
            </p:cNvGraphicFramePr>
            <p:nvPr>
              <p:custDataLst>
                <p:tags r:id="rId27"/>
              </p:custDataLst>
            </p:nvPr>
          </p:nvGraphicFramePr>
          <p:xfrm>
            <a:off x="1026000" y="3148012"/>
            <a:ext cx="3478212" cy="347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31" name="Formula" r:id="rId28" imgW="13173075" imgH="1304925" progId="Equation.Ribbit">
                    <p:embed/>
                  </p:oleObj>
                </mc:Choice>
                <mc:Fallback>
                  <p:oleObj name="Formula" r:id="rId28" imgW="13173075" imgH="1304925" progId="Equation.Ribbit">
                    <p:embed/>
                    <p:pic>
                      <p:nvPicPr>
                        <p:cNvPr id="0" name="对象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6000" y="3148012"/>
                          <a:ext cx="3478212" cy="3476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" name="标题 7"/>
          <p:cNvSpPr>
            <a:spLocks noGrp="1"/>
          </p:cNvSpPr>
          <p:nvPr>
            <p:ph type="title"/>
            <p:custDataLst>
              <p:tags r:id="rId30"/>
            </p:custDataLst>
          </p:nvPr>
        </p:nvSpPr>
        <p:spPr/>
        <p:txBody>
          <a:bodyPr/>
          <a:p>
            <a:r>
              <a:rPr lang="en-US"/>
              <a:t>Henkin</a:t>
            </a:r>
            <a:r>
              <a:rPr lang="zh-CN" altLang="en-US"/>
              <a:t>集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1752600" y="5990590"/>
                <a:ext cx="5867400" cy="39878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>
                    <a:sym typeface="+mn-ea"/>
                  </a:rPr>
                  <a:t>1. </a:t>
                </a:r>
                <a:r>
                  <a:rPr lang="zh-CN" altLang="en-US">
                    <a:sym typeface="+mn-ea"/>
                  </a:rPr>
                  <a:t>若公式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sym typeface="+mn-ea"/>
                  </a:rPr>
                  <a:t>为原子公式，则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sym typeface="+mn-ea"/>
                  </a:rPr>
                  <a:t>不能都属于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Ψ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；</a:t>
                </a:r>
                <a:endParaRPr lang="zh-CN" altLang="en-US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5990590"/>
                <a:ext cx="5867400" cy="398780"/>
              </a:xfrm>
              <a:prstGeom prst="rect">
                <a:avLst/>
              </a:prstGeom>
              <a:blipFill rotWithShape="1">
                <a:blip r:embed="rId31"/>
                <a:stretch>
                  <a:fillRect l="-162" t="-2389" r="-162" b="-2389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>
                <p:custDataLst>
                  <p:tags r:id="rId32"/>
                </p:custDataLst>
              </p:nvPr>
            </p:nvSpPr>
            <p:spPr>
              <a:xfrm>
                <a:off x="4114800" y="2298065"/>
                <a:ext cx="1877695" cy="39878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{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</m:t>
                    </m:r>
                  </m:oMath>
                </a14:m>
                <a:r>
                  <a:rPr lang="zh-CN" altLang="en-US"/>
                  <a:t>矛盾</a:t>
                </a:r>
                <a:endParaRPr lang="zh-CN" altLang="en-US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3"/>
                </p:custDataLst>
              </p:nvPr>
            </p:nvSpPr>
            <p:spPr>
              <a:xfrm>
                <a:off x="4114800" y="2298065"/>
                <a:ext cx="1877695" cy="398780"/>
              </a:xfrm>
              <a:prstGeom prst="rect">
                <a:avLst/>
              </a:prstGeom>
              <a:blipFill rotWithShape="1">
                <a:blip r:embed="rId34"/>
                <a:stretch>
                  <a:fillRect l="-507" t="-2389" r="-507" b="-2389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531813" y="1243013"/>
          <a:ext cx="643890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2" name="Formula" r:id="rId2" imgW="24384000" imgH="1323975" progId="Equation.Ribbit">
                  <p:embed/>
                </p:oleObj>
              </mc:Choice>
              <mc:Fallback>
                <p:oleObj name="Formula" r:id="rId2" imgW="24384000" imgH="1323975" progId="Equation.Ribbit">
                  <p:embed/>
                  <p:pic>
                    <p:nvPicPr>
                      <p:cNvPr id="0" name="图片 218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813" y="1243013"/>
                        <a:ext cx="643890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533400" y="1854200"/>
          <a:ext cx="7869237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3" name="Formula" r:id="rId4" imgW="29803725" imgH="1314450" progId="Equation.Ribbit">
                  <p:embed/>
                </p:oleObj>
              </mc:Choice>
              <mc:Fallback>
                <p:oleObj name="Formula" r:id="rId4" imgW="29803725" imgH="1314450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854200"/>
                        <a:ext cx="7869237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组合 21"/>
          <p:cNvGrpSpPr/>
          <p:nvPr/>
        </p:nvGrpSpPr>
        <p:grpSpPr>
          <a:xfrm>
            <a:off x="550800" y="2309812"/>
            <a:ext cx="8162925" cy="3405188"/>
            <a:chOff x="550800" y="2309812"/>
            <a:chExt cx="8162925" cy="3405188"/>
          </a:xfrm>
        </p:grpSpPr>
        <p:graphicFrame>
          <p:nvGraphicFramePr>
            <p:cNvPr id="13" name="对象 12"/>
            <p:cNvGraphicFramePr>
              <a:graphicFrameLocks noChangeAspect="1"/>
            </p:cNvGraphicFramePr>
            <p:nvPr>
              <p:custDataLst>
                <p:tags r:id="rId6"/>
              </p:custDataLst>
            </p:nvPr>
          </p:nvGraphicFramePr>
          <p:xfrm>
            <a:off x="550800" y="5348287"/>
            <a:ext cx="7551738" cy="366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4" name="Formula" r:id="rId7" imgW="28594050" imgH="1381125" progId="Equation.Ribbit">
                    <p:embed/>
                  </p:oleObj>
                </mc:Choice>
                <mc:Fallback>
                  <p:oleObj name="Formula" r:id="rId7" imgW="28594050" imgH="138112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800" y="5348287"/>
                          <a:ext cx="7551738" cy="3667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对象 13"/>
            <p:cNvGraphicFramePr>
              <a:graphicFrameLocks noChangeAspect="1"/>
            </p:cNvGraphicFramePr>
            <p:nvPr>
              <p:custDataLst>
                <p:tags r:id="rId9"/>
              </p:custDataLst>
            </p:nvPr>
          </p:nvGraphicFramePr>
          <p:xfrm>
            <a:off x="1066800" y="4886325"/>
            <a:ext cx="4006850" cy="373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5" name="Formula" r:id="rId10" imgW="15163800" imgH="1400175" progId="Equation.Ribbit">
                    <p:embed/>
                  </p:oleObj>
                </mc:Choice>
                <mc:Fallback>
                  <p:oleObj name="Formula" r:id="rId10" imgW="15163800" imgH="140017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4886325"/>
                          <a:ext cx="4006850" cy="3730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14"/>
            <p:cNvGraphicFramePr>
              <a:graphicFrameLocks noChangeAspect="1"/>
            </p:cNvGraphicFramePr>
            <p:nvPr>
              <p:custDataLst>
                <p:tags r:id="rId12"/>
              </p:custDataLst>
            </p:nvPr>
          </p:nvGraphicFramePr>
          <p:xfrm>
            <a:off x="550800" y="4495800"/>
            <a:ext cx="7942262" cy="366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6" name="Formula" r:id="rId13" imgW="30070425" imgH="1381125" progId="Equation.Ribbit">
                    <p:embed/>
                  </p:oleObj>
                </mc:Choice>
                <mc:Fallback>
                  <p:oleObj name="Formula" r:id="rId13" imgW="30070425" imgH="138112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800" y="4495800"/>
                          <a:ext cx="7942262" cy="3667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对象 15"/>
            <p:cNvGraphicFramePr>
              <a:graphicFrameLocks noChangeAspect="1"/>
            </p:cNvGraphicFramePr>
            <p:nvPr>
              <p:custDataLst>
                <p:tags r:id="rId15"/>
              </p:custDataLst>
            </p:nvPr>
          </p:nvGraphicFramePr>
          <p:xfrm>
            <a:off x="1084263" y="3986213"/>
            <a:ext cx="4783137" cy="347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7" name="Formula" r:id="rId16" imgW="18107025" imgH="1304925" progId="Equation.Ribbit">
                    <p:embed/>
                  </p:oleObj>
                </mc:Choice>
                <mc:Fallback>
                  <p:oleObj name="Formula" r:id="rId16" imgW="18107025" imgH="130492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84263" y="3986213"/>
                          <a:ext cx="4783137" cy="3476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对象 16"/>
            <p:cNvGraphicFramePr>
              <a:graphicFrameLocks noChangeAspect="1"/>
            </p:cNvGraphicFramePr>
            <p:nvPr>
              <p:custDataLst>
                <p:tags r:id="rId18"/>
              </p:custDataLst>
            </p:nvPr>
          </p:nvGraphicFramePr>
          <p:xfrm>
            <a:off x="550800" y="3605212"/>
            <a:ext cx="8162925" cy="373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8" name="Formula" r:id="rId19" imgW="30908625" imgH="1400175" progId="Equation.Ribbit">
                    <p:embed/>
                  </p:oleObj>
                </mc:Choice>
                <mc:Fallback>
                  <p:oleObj name="Formula" r:id="rId19" imgW="30908625" imgH="140017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800" y="3605212"/>
                          <a:ext cx="8162925" cy="3730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对象 17"/>
            <p:cNvGraphicFramePr>
              <a:graphicFrameLocks noChangeAspect="1"/>
            </p:cNvGraphicFramePr>
            <p:nvPr>
              <p:custDataLst>
                <p:tags r:id="rId21"/>
              </p:custDataLst>
            </p:nvPr>
          </p:nvGraphicFramePr>
          <p:xfrm>
            <a:off x="550800" y="2781299"/>
            <a:ext cx="6021388" cy="366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9" name="Formula" r:id="rId22" imgW="22802850" imgH="1381125" progId="Equation.Ribbit">
                    <p:embed/>
                  </p:oleObj>
                </mc:Choice>
                <mc:Fallback>
                  <p:oleObj name="Formula" r:id="rId22" imgW="22802850" imgH="138112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800" y="2781299"/>
                          <a:ext cx="6021388" cy="3667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对象 18"/>
            <p:cNvGraphicFramePr>
              <a:graphicFrameLocks noChangeAspect="1"/>
            </p:cNvGraphicFramePr>
            <p:nvPr>
              <p:custDataLst>
                <p:tags r:id="rId24"/>
              </p:custDataLst>
            </p:nvPr>
          </p:nvGraphicFramePr>
          <p:xfrm>
            <a:off x="550862" y="2309812"/>
            <a:ext cx="2725738" cy="373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30" name="Formula" r:id="rId25" imgW="10325100" imgH="1400175" progId="Equation.Ribbit">
                    <p:embed/>
                  </p:oleObj>
                </mc:Choice>
                <mc:Fallback>
                  <p:oleObj name="Formula" r:id="rId25" imgW="10325100" imgH="140017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862" y="2309812"/>
                          <a:ext cx="2725738" cy="3730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对象 19"/>
            <p:cNvGraphicFramePr>
              <a:graphicFrameLocks noChangeAspect="1"/>
            </p:cNvGraphicFramePr>
            <p:nvPr>
              <p:custDataLst>
                <p:tags r:id="rId27"/>
              </p:custDataLst>
            </p:nvPr>
          </p:nvGraphicFramePr>
          <p:xfrm>
            <a:off x="1026000" y="3148012"/>
            <a:ext cx="3478212" cy="347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31" name="Formula" r:id="rId28" imgW="13173075" imgH="1304925" progId="Equation.Ribbit">
                    <p:embed/>
                  </p:oleObj>
                </mc:Choice>
                <mc:Fallback>
                  <p:oleObj name="Formula" r:id="rId28" imgW="13173075" imgH="1304925" progId="Equation.Ribbit">
                    <p:embed/>
                    <p:pic>
                      <p:nvPicPr>
                        <p:cNvPr id="0" name="对象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6000" y="3148012"/>
                          <a:ext cx="3478212" cy="3476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" name="标题 7"/>
          <p:cNvSpPr>
            <a:spLocks noGrp="1"/>
          </p:cNvSpPr>
          <p:nvPr>
            <p:ph type="title"/>
            <p:custDataLst>
              <p:tags r:id="rId30"/>
            </p:custDataLst>
          </p:nvPr>
        </p:nvSpPr>
        <p:spPr/>
        <p:txBody>
          <a:bodyPr/>
          <a:p>
            <a:r>
              <a:rPr lang="en-US"/>
              <a:t>Henkin</a:t>
            </a:r>
            <a:r>
              <a:rPr lang="zh-CN" altLang="en-US"/>
              <a:t>集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1752600" y="5990590"/>
                <a:ext cx="5867400" cy="39878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>
                    <a:sym typeface="+mn-ea"/>
                  </a:rPr>
                  <a:t>2. </a:t>
                </a:r>
                <a:r>
                  <a:rPr lang="zh-CN" altLang="en-US">
                    <a:sym typeface="+mn-ea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Ψ</m:t>
                    </m:r>
                  </m:oMath>
                </a14:m>
                <a:r>
                  <a:rPr lang="zh-CN" altLang="en-US">
                    <a:sym typeface="+mn-ea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Ψ</m:t>
                    </m:r>
                  </m:oMath>
                </a14:m>
                <a:r>
                  <a:rPr lang="zh-CN" altLang="en-US">
                    <a:sym typeface="+mn-ea"/>
                  </a:rPr>
                  <a:t>；</a:t>
                </a:r>
                <a:endParaRPr lang="zh-CN" altLang="en-US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5990590"/>
                <a:ext cx="5867400" cy="398780"/>
              </a:xfrm>
              <a:prstGeom prst="rect">
                <a:avLst/>
              </a:prstGeom>
              <a:blipFill rotWithShape="1">
                <a:blip r:embed="rId31"/>
                <a:stretch>
                  <a:fillRect l="-162" t="-2389" r="-162" b="-2389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6645910" y="2362200"/>
                <a:ext cx="2498090" cy="662305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⊢¬¬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 ¬¬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US" altLang="zh-CN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910" y="2362200"/>
                <a:ext cx="2498090" cy="662305"/>
              </a:xfrm>
              <a:prstGeom prst="rect">
                <a:avLst/>
              </a:prstGeom>
              <a:blipFill rotWithShape="1">
                <a:blip r:embed="rId32"/>
                <a:stretch>
                  <a:fillRect l="-381" t="-1438" r="-381" b="-1438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6645910" y="3148965"/>
            <a:ext cx="1590675" cy="39878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命题</a:t>
            </a:r>
            <a:r>
              <a:rPr lang="en-US" altLang="zh-CN"/>
              <a:t>6.7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531813" y="1243013"/>
          <a:ext cx="643890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2" name="Formula" r:id="rId2" imgW="24384000" imgH="1323975" progId="Equation.Ribbit">
                  <p:embed/>
                </p:oleObj>
              </mc:Choice>
              <mc:Fallback>
                <p:oleObj name="Formula" r:id="rId2" imgW="24384000" imgH="1323975" progId="Equation.Ribbit">
                  <p:embed/>
                  <p:pic>
                    <p:nvPicPr>
                      <p:cNvPr id="0" name="图片 218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813" y="1243013"/>
                        <a:ext cx="643890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533400" y="1854200"/>
          <a:ext cx="7869237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3" name="Formula" r:id="rId4" imgW="29803725" imgH="1314450" progId="Equation.Ribbit">
                  <p:embed/>
                </p:oleObj>
              </mc:Choice>
              <mc:Fallback>
                <p:oleObj name="Formula" r:id="rId4" imgW="29803725" imgH="1314450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854200"/>
                        <a:ext cx="7869237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组合 21"/>
          <p:cNvGrpSpPr/>
          <p:nvPr/>
        </p:nvGrpSpPr>
        <p:grpSpPr>
          <a:xfrm>
            <a:off x="550800" y="2309812"/>
            <a:ext cx="8162925" cy="3405188"/>
            <a:chOff x="550800" y="2309812"/>
            <a:chExt cx="8162925" cy="3405188"/>
          </a:xfrm>
        </p:grpSpPr>
        <p:graphicFrame>
          <p:nvGraphicFramePr>
            <p:cNvPr id="13" name="对象 12"/>
            <p:cNvGraphicFramePr>
              <a:graphicFrameLocks noChangeAspect="1"/>
            </p:cNvGraphicFramePr>
            <p:nvPr>
              <p:custDataLst>
                <p:tags r:id="rId6"/>
              </p:custDataLst>
            </p:nvPr>
          </p:nvGraphicFramePr>
          <p:xfrm>
            <a:off x="550800" y="5348287"/>
            <a:ext cx="7551738" cy="366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4" name="Formula" r:id="rId7" imgW="28594050" imgH="1381125" progId="Equation.Ribbit">
                    <p:embed/>
                  </p:oleObj>
                </mc:Choice>
                <mc:Fallback>
                  <p:oleObj name="Formula" r:id="rId7" imgW="28594050" imgH="138112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800" y="5348287"/>
                          <a:ext cx="7551738" cy="3667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对象 13"/>
            <p:cNvGraphicFramePr>
              <a:graphicFrameLocks noChangeAspect="1"/>
            </p:cNvGraphicFramePr>
            <p:nvPr>
              <p:custDataLst>
                <p:tags r:id="rId9"/>
              </p:custDataLst>
            </p:nvPr>
          </p:nvGraphicFramePr>
          <p:xfrm>
            <a:off x="1066800" y="4886325"/>
            <a:ext cx="4006850" cy="373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5" name="Formula" r:id="rId10" imgW="15163800" imgH="1400175" progId="Equation.Ribbit">
                    <p:embed/>
                  </p:oleObj>
                </mc:Choice>
                <mc:Fallback>
                  <p:oleObj name="Formula" r:id="rId10" imgW="15163800" imgH="140017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4886325"/>
                          <a:ext cx="4006850" cy="3730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14"/>
            <p:cNvGraphicFramePr>
              <a:graphicFrameLocks noChangeAspect="1"/>
            </p:cNvGraphicFramePr>
            <p:nvPr>
              <p:custDataLst>
                <p:tags r:id="rId12"/>
              </p:custDataLst>
            </p:nvPr>
          </p:nvGraphicFramePr>
          <p:xfrm>
            <a:off x="550800" y="4495800"/>
            <a:ext cx="7942262" cy="366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6" name="Formula" r:id="rId13" imgW="30070425" imgH="1381125" progId="Equation.Ribbit">
                    <p:embed/>
                  </p:oleObj>
                </mc:Choice>
                <mc:Fallback>
                  <p:oleObj name="Formula" r:id="rId13" imgW="30070425" imgH="138112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800" y="4495800"/>
                          <a:ext cx="7942262" cy="3667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对象 15"/>
            <p:cNvGraphicFramePr>
              <a:graphicFrameLocks noChangeAspect="1"/>
            </p:cNvGraphicFramePr>
            <p:nvPr>
              <p:custDataLst>
                <p:tags r:id="rId15"/>
              </p:custDataLst>
            </p:nvPr>
          </p:nvGraphicFramePr>
          <p:xfrm>
            <a:off x="1084263" y="3986213"/>
            <a:ext cx="4783137" cy="347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7" name="Formula" r:id="rId16" imgW="18107025" imgH="1304925" progId="Equation.Ribbit">
                    <p:embed/>
                  </p:oleObj>
                </mc:Choice>
                <mc:Fallback>
                  <p:oleObj name="Formula" r:id="rId16" imgW="18107025" imgH="130492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84263" y="3986213"/>
                          <a:ext cx="4783137" cy="3476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对象 16"/>
            <p:cNvGraphicFramePr>
              <a:graphicFrameLocks noChangeAspect="1"/>
            </p:cNvGraphicFramePr>
            <p:nvPr>
              <p:custDataLst>
                <p:tags r:id="rId18"/>
              </p:custDataLst>
            </p:nvPr>
          </p:nvGraphicFramePr>
          <p:xfrm>
            <a:off x="550800" y="3605212"/>
            <a:ext cx="8162925" cy="373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8" name="Formula" r:id="rId19" imgW="30908625" imgH="1400175" progId="Equation.Ribbit">
                    <p:embed/>
                  </p:oleObj>
                </mc:Choice>
                <mc:Fallback>
                  <p:oleObj name="Formula" r:id="rId19" imgW="30908625" imgH="140017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800" y="3605212"/>
                          <a:ext cx="8162925" cy="3730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对象 17"/>
            <p:cNvGraphicFramePr>
              <a:graphicFrameLocks noChangeAspect="1"/>
            </p:cNvGraphicFramePr>
            <p:nvPr>
              <p:custDataLst>
                <p:tags r:id="rId21"/>
              </p:custDataLst>
            </p:nvPr>
          </p:nvGraphicFramePr>
          <p:xfrm>
            <a:off x="550800" y="2781299"/>
            <a:ext cx="6021388" cy="366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9" name="Formula" r:id="rId22" imgW="22802850" imgH="1381125" progId="Equation.Ribbit">
                    <p:embed/>
                  </p:oleObj>
                </mc:Choice>
                <mc:Fallback>
                  <p:oleObj name="Formula" r:id="rId22" imgW="22802850" imgH="138112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800" y="2781299"/>
                          <a:ext cx="6021388" cy="3667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对象 18"/>
            <p:cNvGraphicFramePr>
              <a:graphicFrameLocks noChangeAspect="1"/>
            </p:cNvGraphicFramePr>
            <p:nvPr>
              <p:custDataLst>
                <p:tags r:id="rId24"/>
              </p:custDataLst>
            </p:nvPr>
          </p:nvGraphicFramePr>
          <p:xfrm>
            <a:off x="550862" y="2309812"/>
            <a:ext cx="2725738" cy="373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30" name="Formula" r:id="rId25" imgW="10325100" imgH="1400175" progId="Equation.Ribbit">
                    <p:embed/>
                  </p:oleObj>
                </mc:Choice>
                <mc:Fallback>
                  <p:oleObj name="Formula" r:id="rId25" imgW="10325100" imgH="140017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862" y="2309812"/>
                          <a:ext cx="2725738" cy="3730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对象 19"/>
            <p:cNvGraphicFramePr>
              <a:graphicFrameLocks noChangeAspect="1"/>
            </p:cNvGraphicFramePr>
            <p:nvPr>
              <p:custDataLst>
                <p:tags r:id="rId27"/>
              </p:custDataLst>
            </p:nvPr>
          </p:nvGraphicFramePr>
          <p:xfrm>
            <a:off x="1026000" y="3148012"/>
            <a:ext cx="3478212" cy="347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31" name="Formula" r:id="rId28" imgW="13173075" imgH="1304925" progId="Equation.Ribbit">
                    <p:embed/>
                  </p:oleObj>
                </mc:Choice>
                <mc:Fallback>
                  <p:oleObj name="Formula" r:id="rId28" imgW="13173075" imgH="1304925" progId="Equation.Ribbit">
                    <p:embed/>
                    <p:pic>
                      <p:nvPicPr>
                        <p:cNvPr id="0" name="对象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6000" y="3148012"/>
                          <a:ext cx="3478212" cy="3476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" name="标题 7"/>
          <p:cNvSpPr>
            <a:spLocks noGrp="1"/>
          </p:cNvSpPr>
          <p:nvPr>
            <p:ph type="title"/>
            <p:custDataLst>
              <p:tags r:id="rId30"/>
            </p:custDataLst>
          </p:nvPr>
        </p:nvSpPr>
        <p:spPr/>
        <p:txBody>
          <a:bodyPr/>
          <a:p>
            <a:r>
              <a:rPr lang="en-US"/>
              <a:t>Henkin</a:t>
            </a:r>
            <a:r>
              <a:rPr lang="zh-CN" altLang="en-US"/>
              <a:t>集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1752600" y="5990590"/>
                <a:ext cx="5867400" cy="39878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>
                    <a:sym typeface="+mn-ea"/>
                  </a:rPr>
                  <a:t>3. </a:t>
                </a:r>
                <a:r>
                  <a:rPr lang="zh-CN" altLang="en-US">
                    <a:sym typeface="+mn-ea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Ψ</m:t>
                    </m:r>
                  </m:oMath>
                </a14:m>
                <a:r>
                  <a:rPr lang="zh-CN" altLang="en-US">
                    <a:sym typeface="+mn-ea"/>
                  </a:rPr>
                  <a:t>，则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Ψ</m:t>
                    </m:r>
                  </m:oMath>
                </a14:m>
                <a:r>
                  <a:rPr lang="en-US" altLang="zh-CN">
                    <a:sym typeface="+mn-ea"/>
                  </a:rPr>
                  <a:t> </a:t>
                </a:r>
                <a:r>
                  <a:rPr lang="zh-CN" altLang="en-US">
                    <a:sym typeface="+mn-ea"/>
                  </a:rPr>
                  <a:t>或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Ψ</m:t>
                    </m:r>
                  </m:oMath>
                </a14:m>
                <a:r>
                  <a:rPr lang="zh-CN" altLang="en-US">
                    <a:sym typeface="+mn-ea"/>
                  </a:rPr>
                  <a:t>；</a:t>
                </a:r>
                <a:endParaRPr lang="zh-CN" altLang="en-US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5990590"/>
                <a:ext cx="5867400" cy="398780"/>
              </a:xfrm>
              <a:prstGeom prst="rect">
                <a:avLst/>
              </a:prstGeom>
              <a:blipFill rotWithShape="1">
                <a:blip r:embed="rId31"/>
                <a:stretch>
                  <a:fillRect l="-162" t="-2389" r="-162" b="-2389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76200" y="4025265"/>
                <a:ext cx="881380" cy="39878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→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</m:oMath>
                  </m:oMathPara>
                </a14:m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4025265"/>
                <a:ext cx="881380" cy="398780"/>
              </a:xfrm>
              <a:prstGeom prst="rect">
                <a:avLst/>
              </a:prstGeom>
              <a:blipFill rotWithShape="1">
                <a:blip r:embed="rId32"/>
                <a:stretch>
                  <a:fillRect l="-1081" t="-2389" r="-1081" b="-2389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>
                <p:custDataLst>
                  <p:tags r:id="rId33"/>
                </p:custDataLst>
              </p:nvPr>
            </p:nvSpPr>
            <p:spPr>
              <a:xfrm>
                <a:off x="6634480" y="4037330"/>
                <a:ext cx="1685290" cy="39878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可证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4"/>
                </p:custDataLst>
              </p:nvPr>
            </p:nvSpPr>
            <p:spPr>
              <a:xfrm>
                <a:off x="6634480" y="4037330"/>
                <a:ext cx="1685290" cy="398780"/>
              </a:xfrm>
              <a:prstGeom prst="rect">
                <a:avLst/>
              </a:prstGeom>
              <a:blipFill rotWithShape="1">
                <a:blip r:embed="rId35"/>
                <a:stretch>
                  <a:fillRect l="-565" t="-2389" r="-565" b="-2389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531813" y="1243013"/>
          <a:ext cx="643890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2" name="Formula" r:id="rId2" imgW="24384000" imgH="1323975" progId="Equation.Ribbit">
                  <p:embed/>
                </p:oleObj>
              </mc:Choice>
              <mc:Fallback>
                <p:oleObj name="Formula" r:id="rId2" imgW="24384000" imgH="1323975" progId="Equation.Ribbit">
                  <p:embed/>
                  <p:pic>
                    <p:nvPicPr>
                      <p:cNvPr id="0" name="图片 218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813" y="1243013"/>
                        <a:ext cx="643890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533400" y="1854200"/>
          <a:ext cx="7869237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3" name="Formula" r:id="rId4" imgW="29803725" imgH="1314450" progId="Equation.Ribbit">
                  <p:embed/>
                </p:oleObj>
              </mc:Choice>
              <mc:Fallback>
                <p:oleObj name="Formula" r:id="rId4" imgW="29803725" imgH="1314450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854200"/>
                        <a:ext cx="7869237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组合 21"/>
          <p:cNvGrpSpPr/>
          <p:nvPr/>
        </p:nvGrpSpPr>
        <p:grpSpPr>
          <a:xfrm>
            <a:off x="550800" y="2309812"/>
            <a:ext cx="8162925" cy="3405188"/>
            <a:chOff x="550800" y="2309812"/>
            <a:chExt cx="8162925" cy="3405188"/>
          </a:xfrm>
        </p:grpSpPr>
        <p:graphicFrame>
          <p:nvGraphicFramePr>
            <p:cNvPr id="13" name="对象 12"/>
            <p:cNvGraphicFramePr>
              <a:graphicFrameLocks noChangeAspect="1"/>
            </p:cNvGraphicFramePr>
            <p:nvPr>
              <p:custDataLst>
                <p:tags r:id="rId6"/>
              </p:custDataLst>
            </p:nvPr>
          </p:nvGraphicFramePr>
          <p:xfrm>
            <a:off x="550800" y="5348287"/>
            <a:ext cx="7551738" cy="366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4" name="Formula" r:id="rId7" imgW="28594050" imgH="1381125" progId="Equation.Ribbit">
                    <p:embed/>
                  </p:oleObj>
                </mc:Choice>
                <mc:Fallback>
                  <p:oleObj name="Formula" r:id="rId7" imgW="28594050" imgH="138112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800" y="5348287"/>
                          <a:ext cx="7551738" cy="3667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对象 13"/>
            <p:cNvGraphicFramePr>
              <a:graphicFrameLocks noChangeAspect="1"/>
            </p:cNvGraphicFramePr>
            <p:nvPr>
              <p:custDataLst>
                <p:tags r:id="rId9"/>
              </p:custDataLst>
            </p:nvPr>
          </p:nvGraphicFramePr>
          <p:xfrm>
            <a:off x="1066800" y="4886325"/>
            <a:ext cx="4006850" cy="373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5" name="Formula" r:id="rId10" imgW="15163800" imgH="1400175" progId="Equation.Ribbit">
                    <p:embed/>
                  </p:oleObj>
                </mc:Choice>
                <mc:Fallback>
                  <p:oleObj name="Formula" r:id="rId10" imgW="15163800" imgH="140017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4886325"/>
                          <a:ext cx="4006850" cy="3730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14"/>
            <p:cNvGraphicFramePr>
              <a:graphicFrameLocks noChangeAspect="1"/>
            </p:cNvGraphicFramePr>
            <p:nvPr>
              <p:custDataLst>
                <p:tags r:id="rId12"/>
              </p:custDataLst>
            </p:nvPr>
          </p:nvGraphicFramePr>
          <p:xfrm>
            <a:off x="550800" y="4495800"/>
            <a:ext cx="7942262" cy="366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6" name="Formula" r:id="rId13" imgW="30070425" imgH="1381125" progId="Equation.Ribbit">
                    <p:embed/>
                  </p:oleObj>
                </mc:Choice>
                <mc:Fallback>
                  <p:oleObj name="Formula" r:id="rId13" imgW="30070425" imgH="138112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800" y="4495800"/>
                          <a:ext cx="7942262" cy="3667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对象 15"/>
            <p:cNvGraphicFramePr>
              <a:graphicFrameLocks noChangeAspect="1"/>
            </p:cNvGraphicFramePr>
            <p:nvPr>
              <p:custDataLst>
                <p:tags r:id="rId15"/>
              </p:custDataLst>
            </p:nvPr>
          </p:nvGraphicFramePr>
          <p:xfrm>
            <a:off x="1084263" y="3986213"/>
            <a:ext cx="4783137" cy="347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7" name="Formula" r:id="rId16" imgW="18107025" imgH="1304925" progId="Equation.Ribbit">
                    <p:embed/>
                  </p:oleObj>
                </mc:Choice>
                <mc:Fallback>
                  <p:oleObj name="Formula" r:id="rId16" imgW="18107025" imgH="130492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84263" y="3986213"/>
                          <a:ext cx="4783137" cy="3476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对象 16"/>
            <p:cNvGraphicFramePr>
              <a:graphicFrameLocks noChangeAspect="1"/>
            </p:cNvGraphicFramePr>
            <p:nvPr>
              <p:custDataLst>
                <p:tags r:id="rId18"/>
              </p:custDataLst>
            </p:nvPr>
          </p:nvGraphicFramePr>
          <p:xfrm>
            <a:off x="550800" y="3605212"/>
            <a:ext cx="8162925" cy="373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8" name="Formula" r:id="rId19" imgW="30908625" imgH="1400175" progId="Equation.Ribbit">
                    <p:embed/>
                  </p:oleObj>
                </mc:Choice>
                <mc:Fallback>
                  <p:oleObj name="Formula" r:id="rId19" imgW="30908625" imgH="140017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800" y="3605212"/>
                          <a:ext cx="8162925" cy="3730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对象 17"/>
            <p:cNvGraphicFramePr>
              <a:graphicFrameLocks noChangeAspect="1"/>
            </p:cNvGraphicFramePr>
            <p:nvPr>
              <p:custDataLst>
                <p:tags r:id="rId21"/>
              </p:custDataLst>
            </p:nvPr>
          </p:nvGraphicFramePr>
          <p:xfrm>
            <a:off x="550800" y="2781299"/>
            <a:ext cx="6021388" cy="366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9" name="Formula" r:id="rId22" imgW="22802850" imgH="1381125" progId="Equation.Ribbit">
                    <p:embed/>
                  </p:oleObj>
                </mc:Choice>
                <mc:Fallback>
                  <p:oleObj name="Formula" r:id="rId22" imgW="22802850" imgH="138112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800" y="2781299"/>
                          <a:ext cx="6021388" cy="3667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对象 18"/>
            <p:cNvGraphicFramePr>
              <a:graphicFrameLocks noChangeAspect="1"/>
            </p:cNvGraphicFramePr>
            <p:nvPr>
              <p:custDataLst>
                <p:tags r:id="rId24"/>
              </p:custDataLst>
            </p:nvPr>
          </p:nvGraphicFramePr>
          <p:xfrm>
            <a:off x="550862" y="2309812"/>
            <a:ext cx="2725738" cy="373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30" name="Formula" r:id="rId25" imgW="10325100" imgH="1400175" progId="Equation.Ribbit">
                    <p:embed/>
                  </p:oleObj>
                </mc:Choice>
                <mc:Fallback>
                  <p:oleObj name="Formula" r:id="rId25" imgW="10325100" imgH="140017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862" y="2309812"/>
                          <a:ext cx="2725738" cy="3730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对象 19"/>
            <p:cNvGraphicFramePr>
              <a:graphicFrameLocks noChangeAspect="1"/>
            </p:cNvGraphicFramePr>
            <p:nvPr>
              <p:custDataLst>
                <p:tags r:id="rId27"/>
              </p:custDataLst>
            </p:nvPr>
          </p:nvGraphicFramePr>
          <p:xfrm>
            <a:off x="1026000" y="3148012"/>
            <a:ext cx="3478212" cy="347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31" name="Formula" r:id="rId28" imgW="13173075" imgH="1304925" progId="Equation.Ribbit">
                    <p:embed/>
                  </p:oleObj>
                </mc:Choice>
                <mc:Fallback>
                  <p:oleObj name="Formula" r:id="rId28" imgW="13173075" imgH="1304925" progId="Equation.Ribbit">
                    <p:embed/>
                    <p:pic>
                      <p:nvPicPr>
                        <p:cNvPr id="0" name="对象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6000" y="3148012"/>
                          <a:ext cx="3478212" cy="3476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" name="标题 7"/>
          <p:cNvSpPr>
            <a:spLocks noGrp="1"/>
          </p:cNvSpPr>
          <p:nvPr>
            <p:ph type="title"/>
            <p:custDataLst>
              <p:tags r:id="rId30"/>
            </p:custDataLst>
          </p:nvPr>
        </p:nvSpPr>
        <p:spPr/>
        <p:txBody>
          <a:bodyPr/>
          <a:p>
            <a:r>
              <a:rPr lang="en-US"/>
              <a:t>Henkin</a:t>
            </a:r>
            <a:r>
              <a:rPr lang="zh-CN" altLang="en-US"/>
              <a:t>集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1752600" y="5990590"/>
                <a:ext cx="5867400" cy="39878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>
                    <a:sym typeface="+mn-ea"/>
                  </a:rPr>
                  <a:t>4. </a:t>
                </a:r>
                <a:r>
                  <a:rPr lang="zh-CN" altLang="en-US">
                    <a:sym typeface="+mn-ea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)∈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Ψ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，则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Ψ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且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Ψ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；</a:t>
                </a:r>
                <a:endParaRPr lang="zh-CN" altLang="en-US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5990590"/>
                <a:ext cx="5867400" cy="398780"/>
              </a:xfrm>
              <a:prstGeom prst="rect">
                <a:avLst/>
              </a:prstGeom>
              <a:blipFill rotWithShape="1">
                <a:blip r:embed="rId31"/>
                <a:stretch>
                  <a:fillRect l="-162" t="-2389" r="-162" b="-2389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531813" y="1243013"/>
          <a:ext cx="643890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2" name="Formula" r:id="rId2" imgW="24384000" imgH="1323975" progId="Equation.Ribbit">
                  <p:embed/>
                </p:oleObj>
              </mc:Choice>
              <mc:Fallback>
                <p:oleObj name="Formula" r:id="rId2" imgW="24384000" imgH="1323975" progId="Equation.Ribbit">
                  <p:embed/>
                  <p:pic>
                    <p:nvPicPr>
                      <p:cNvPr id="0" name="图片 218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813" y="1243013"/>
                        <a:ext cx="643890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533400" y="1854200"/>
          <a:ext cx="7869237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3" name="Formula" r:id="rId4" imgW="29803725" imgH="1314450" progId="Equation.Ribbit">
                  <p:embed/>
                </p:oleObj>
              </mc:Choice>
              <mc:Fallback>
                <p:oleObj name="Formula" r:id="rId4" imgW="29803725" imgH="1314450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854200"/>
                        <a:ext cx="7869237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组合 21"/>
          <p:cNvGrpSpPr/>
          <p:nvPr/>
        </p:nvGrpSpPr>
        <p:grpSpPr>
          <a:xfrm>
            <a:off x="550800" y="2309812"/>
            <a:ext cx="8162925" cy="3405188"/>
            <a:chOff x="550800" y="2309812"/>
            <a:chExt cx="8162925" cy="3405188"/>
          </a:xfrm>
        </p:grpSpPr>
        <p:graphicFrame>
          <p:nvGraphicFramePr>
            <p:cNvPr id="13" name="对象 12"/>
            <p:cNvGraphicFramePr>
              <a:graphicFrameLocks noChangeAspect="1"/>
            </p:cNvGraphicFramePr>
            <p:nvPr>
              <p:custDataLst>
                <p:tags r:id="rId6"/>
              </p:custDataLst>
            </p:nvPr>
          </p:nvGraphicFramePr>
          <p:xfrm>
            <a:off x="550800" y="5348287"/>
            <a:ext cx="7551738" cy="366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4" name="Formula" r:id="rId7" imgW="28594050" imgH="1381125" progId="Equation.Ribbit">
                    <p:embed/>
                  </p:oleObj>
                </mc:Choice>
                <mc:Fallback>
                  <p:oleObj name="Formula" r:id="rId7" imgW="28594050" imgH="138112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800" y="5348287"/>
                          <a:ext cx="7551738" cy="3667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对象 13"/>
            <p:cNvGraphicFramePr>
              <a:graphicFrameLocks noChangeAspect="1"/>
            </p:cNvGraphicFramePr>
            <p:nvPr>
              <p:custDataLst>
                <p:tags r:id="rId9"/>
              </p:custDataLst>
            </p:nvPr>
          </p:nvGraphicFramePr>
          <p:xfrm>
            <a:off x="1066800" y="4886325"/>
            <a:ext cx="4006850" cy="373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5" name="Formula" r:id="rId10" imgW="15163800" imgH="1400175" progId="Equation.Ribbit">
                    <p:embed/>
                  </p:oleObj>
                </mc:Choice>
                <mc:Fallback>
                  <p:oleObj name="Formula" r:id="rId10" imgW="15163800" imgH="140017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4886325"/>
                          <a:ext cx="4006850" cy="3730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14"/>
            <p:cNvGraphicFramePr>
              <a:graphicFrameLocks noChangeAspect="1"/>
            </p:cNvGraphicFramePr>
            <p:nvPr>
              <p:custDataLst>
                <p:tags r:id="rId12"/>
              </p:custDataLst>
            </p:nvPr>
          </p:nvGraphicFramePr>
          <p:xfrm>
            <a:off x="550800" y="4495800"/>
            <a:ext cx="7942262" cy="366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6" name="Formula" r:id="rId13" imgW="30070425" imgH="1381125" progId="Equation.Ribbit">
                    <p:embed/>
                  </p:oleObj>
                </mc:Choice>
                <mc:Fallback>
                  <p:oleObj name="Formula" r:id="rId13" imgW="30070425" imgH="138112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800" y="4495800"/>
                          <a:ext cx="7942262" cy="3667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对象 15"/>
            <p:cNvGraphicFramePr>
              <a:graphicFrameLocks noChangeAspect="1"/>
            </p:cNvGraphicFramePr>
            <p:nvPr>
              <p:custDataLst>
                <p:tags r:id="rId15"/>
              </p:custDataLst>
            </p:nvPr>
          </p:nvGraphicFramePr>
          <p:xfrm>
            <a:off x="1084263" y="3986213"/>
            <a:ext cx="4783137" cy="347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7" name="Formula" r:id="rId16" imgW="18107025" imgH="1304925" progId="Equation.Ribbit">
                    <p:embed/>
                  </p:oleObj>
                </mc:Choice>
                <mc:Fallback>
                  <p:oleObj name="Formula" r:id="rId16" imgW="18107025" imgH="130492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84263" y="3986213"/>
                          <a:ext cx="4783137" cy="3476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对象 16"/>
            <p:cNvGraphicFramePr>
              <a:graphicFrameLocks noChangeAspect="1"/>
            </p:cNvGraphicFramePr>
            <p:nvPr>
              <p:custDataLst>
                <p:tags r:id="rId18"/>
              </p:custDataLst>
            </p:nvPr>
          </p:nvGraphicFramePr>
          <p:xfrm>
            <a:off x="550800" y="3605212"/>
            <a:ext cx="8162925" cy="373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8" name="Formula" r:id="rId19" imgW="30908625" imgH="1400175" progId="Equation.Ribbit">
                    <p:embed/>
                  </p:oleObj>
                </mc:Choice>
                <mc:Fallback>
                  <p:oleObj name="Formula" r:id="rId19" imgW="30908625" imgH="140017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800" y="3605212"/>
                          <a:ext cx="8162925" cy="3730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对象 17"/>
            <p:cNvGraphicFramePr>
              <a:graphicFrameLocks noChangeAspect="1"/>
            </p:cNvGraphicFramePr>
            <p:nvPr>
              <p:custDataLst>
                <p:tags r:id="rId21"/>
              </p:custDataLst>
            </p:nvPr>
          </p:nvGraphicFramePr>
          <p:xfrm>
            <a:off x="550800" y="2781299"/>
            <a:ext cx="6021388" cy="366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9" name="Formula" r:id="rId22" imgW="22802850" imgH="1381125" progId="Equation.Ribbit">
                    <p:embed/>
                  </p:oleObj>
                </mc:Choice>
                <mc:Fallback>
                  <p:oleObj name="Formula" r:id="rId22" imgW="22802850" imgH="138112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800" y="2781299"/>
                          <a:ext cx="6021388" cy="3667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对象 18"/>
            <p:cNvGraphicFramePr>
              <a:graphicFrameLocks noChangeAspect="1"/>
            </p:cNvGraphicFramePr>
            <p:nvPr>
              <p:custDataLst>
                <p:tags r:id="rId24"/>
              </p:custDataLst>
            </p:nvPr>
          </p:nvGraphicFramePr>
          <p:xfrm>
            <a:off x="550862" y="2309812"/>
            <a:ext cx="2725738" cy="373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30" name="Formula" r:id="rId25" imgW="10325100" imgH="1400175" progId="Equation.Ribbit">
                    <p:embed/>
                  </p:oleObj>
                </mc:Choice>
                <mc:Fallback>
                  <p:oleObj name="Formula" r:id="rId25" imgW="10325100" imgH="140017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862" y="2309812"/>
                          <a:ext cx="2725738" cy="3730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对象 19"/>
            <p:cNvGraphicFramePr>
              <a:graphicFrameLocks noChangeAspect="1"/>
            </p:cNvGraphicFramePr>
            <p:nvPr>
              <p:custDataLst>
                <p:tags r:id="rId27"/>
              </p:custDataLst>
            </p:nvPr>
          </p:nvGraphicFramePr>
          <p:xfrm>
            <a:off x="1026000" y="3148012"/>
            <a:ext cx="3478212" cy="347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31" name="Formula" r:id="rId28" imgW="13173075" imgH="1304925" progId="Equation.Ribbit">
                    <p:embed/>
                  </p:oleObj>
                </mc:Choice>
                <mc:Fallback>
                  <p:oleObj name="Formula" r:id="rId28" imgW="13173075" imgH="1304925" progId="Equation.Ribbit">
                    <p:embed/>
                    <p:pic>
                      <p:nvPicPr>
                        <p:cNvPr id="0" name="对象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6000" y="3148012"/>
                          <a:ext cx="3478212" cy="3476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" name="标题 7"/>
          <p:cNvSpPr>
            <a:spLocks noGrp="1"/>
          </p:cNvSpPr>
          <p:nvPr>
            <p:ph type="title"/>
            <p:custDataLst>
              <p:tags r:id="rId30"/>
            </p:custDataLst>
          </p:nvPr>
        </p:nvSpPr>
        <p:spPr/>
        <p:txBody>
          <a:bodyPr/>
          <a:p>
            <a:r>
              <a:rPr lang="en-US"/>
              <a:t>Henkin</a:t>
            </a:r>
            <a:r>
              <a:rPr lang="zh-CN" altLang="en-US"/>
              <a:t>集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1752600" y="5990590"/>
                <a:ext cx="5867400" cy="39878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>
                    <a:sym typeface="+mn-ea"/>
                  </a:rPr>
                  <a:t>5. </a:t>
                </a:r>
                <a:r>
                  <a:rPr lang="zh-CN" altLang="en-US">
                    <a:sym typeface="+mn-ea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Ψ</m:t>
                    </m:r>
                  </m:oMath>
                </a14:m>
                <a:r>
                  <a:rPr lang="zh-CN" altLang="en-US">
                    <a:sym typeface="+mn-ea"/>
                  </a:rPr>
                  <a:t>，则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Ψ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且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Ψ</m:t>
                    </m:r>
                  </m:oMath>
                </a14:m>
                <a:r>
                  <a:rPr lang="zh-CN" altLang="en-US">
                    <a:sym typeface="+mn-ea"/>
                  </a:rPr>
                  <a:t>；</a:t>
                </a:r>
                <a:endParaRPr lang="zh-CN" altLang="en-US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5990590"/>
                <a:ext cx="5867400" cy="398780"/>
              </a:xfrm>
              <a:prstGeom prst="rect">
                <a:avLst/>
              </a:prstGeom>
              <a:blipFill rotWithShape="1">
                <a:blip r:embed="rId31"/>
                <a:stretch>
                  <a:fillRect l="-162" t="-2389" r="-162" b="-2389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990600" y="1676400"/>
          <a:ext cx="4908550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6" name="Formula" r:id="rId1" imgW="2477770" imgH="168910" progId="Equation.Ribbit">
                  <p:embed/>
                </p:oleObj>
              </mc:Choice>
              <mc:Fallback>
                <p:oleObj name="Formula" r:id="rId1" imgW="2477770" imgH="168910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676400"/>
                        <a:ext cx="4908550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990600" y="2057400"/>
          <a:ext cx="4306888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7" name="Formula" r:id="rId3" imgW="2174240" imgH="187960" progId="Equation.Ribbit">
                  <p:embed/>
                </p:oleObj>
              </mc:Choice>
              <mc:Fallback>
                <p:oleObj name="Formula" r:id="rId3" imgW="2174240" imgH="187960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057400"/>
                        <a:ext cx="4306888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550863" y="1219200"/>
          <a:ext cx="748347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8" name="Formula" r:id="rId5" imgW="28336875" imgH="1400175" progId="Equation.Ribbit">
                  <p:embed/>
                </p:oleObj>
              </mc:Choice>
              <mc:Fallback>
                <p:oleObj name="Formula" r:id="rId5" imgW="28336875" imgH="1400175" progId="Equation.Ribbit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3" y="1219200"/>
                        <a:ext cx="748347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847090" y="3200400"/>
                <a:ext cx="7198360" cy="39878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>
                    <a:sym typeface="+mn-ea"/>
                  </a:rPr>
                  <a:t>6. </a:t>
                </a:r>
                <a:r>
                  <a:rPr lang="zh-CN" altLang="en-US">
                    <a:sym typeface="+mn-ea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)∈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Ψ</m:t>
                    </m:r>
                  </m:oMath>
                </a14:m>
                <a:r>
                  <a:rPr lang="zh-CN" altLang="en-US">
                    <a:sym typeface="+mn-ea"/>
                  </a:rPr>
                  <a:t>，则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Ψ</m:t>
                    </m:r>
                  </m:oMath>
                </a14:m>
                <a:r>
                  <a:rPr lang="en-US" altLang="zh-CN">
                    <a:sym typeface="+mn-ea"/>
                  </a:rPr>
                  <a:t> </a:t>
                </a:r>
                <a:r>
                  <a:rPr lang="zh-CN" altLang="en-US">
                    <a:sym typeface="+mn-ea"/>
                  </a:rPr>
                  <a:t>或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Ψ</m:t>
                    </m:r>
                  </m:oMath>
                </a14:m>
                <a:r>
                  <a:rPr lang="zh-CN" altLang="en-US">
                    <a:sym typeface="+mn-ea"/>
                  </a:rPr>
                  <a:t>；</a:t>
                </a:r>
                <a:endParaRPr lang="zh-CN" altLang="en-US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090" y="3200400"/>
                <a:ext cx="7198360" cy="398780"/>
              </a:xfrm>
              <a:prstGeom prst="rect">
                <a:avLst/>
              </a:prstGeom>
              <a:blipFill rotWithShape="1">
                <a:blip r:embed="rId7"/>
                <a:stretch>
                  <a:fillRect l="-132" t="-2389" r="-132" b="-2389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对象 15"/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550800" y="2532063"/>
          <a:ext cx="2293938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Formula" r:id="rId9" imgW="8686800" imgH="1362075" progId="Equation.Ribbit">
                  <p:embed/>
                </p:oleObj>
              </mc:Choice>
              <mc:Fallback>
                <p:oleObj name="Formula" r:id="rId9" imgW="8686800" imgH="1362075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00" y="2532063"/>
                        <a:ext cx="2293938" cy="363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6541770" y="2069465"/>
                <a:ext cx="2330450" cy="39878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可证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770" y="2069465"/>
                <a:ext cx="2330450" cy="398780"/>
              </a:xfrm>
              <a:prstGeom prst="rect">
                <a:avLst/>
              </a:prstGeom>
              <a:blipFill rotWithShape="1">
                <a:blip r:embed="rId11"/>
                <a:stretch>
                  <a:fillRect l="-409" t="-2389" r="-409" b="-2389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990600" y="1676400"/>
          <a:ext cx="4908550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6" name="Formula" r:id="rId1" imgW="2477770" imgH="168910" progId="Equation.Ribbit">
                  <p:embed/>
                </p:oleObj>
              </mc:Choice>
              <mc:Fallback>
                <p:oleObj name="Formula" r:id="rId1" imgW="2477770" imgH="168910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676400"/>
                        <a:ext cx="4908550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990600" y="2057400"/>
          <a:ext cx="4306888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7" name="Formula" r:id="rId3" imgW="2174240" imgH="187960" progId="Equation.Ribbit">
                  <p:embed/>
                </p:oleObj>
              </mc:Choice>
              <mc:Fallback>
                <p:oleObj name="Formula" r:id="rId3" imgW="2174240" imgH="187960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057400"/>
                        <a:ext cx="4306888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550863" y="1219200"/>
          <a:ext cx="748347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8" name="Formula" r:id="rId5" imgW="28336875" imgH="1400175" progId="Equation.Ribbit">
                  <p:embed/>
                </p:oleObj>
              </mc:Choice>
              <mc:Fallback>
                <p:oleObj name="Formula" r:id="rId5" imgW="28336875" imgH="1400175" progId="Equation.Ribbit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3" y="1219200"/>
                        <a:ext cx="748347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550800" y="2532063"/>
          <a:ext cx="2293938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9" name="Formula" r:id="rId7" imgW="8686800" imgH="1362075" progId="Equation.Ribbit">
                  <p:embed/>
                </p:oleObj>
              </mc:Choice>
              <mc:Fallback>
                <p:oleObj name="Formula" r:id="rId7" imgW="8686800" imgH="1362075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00" y="2532063"/>
                        <a:ext cx="2293938" cy="363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550800" y="3103563"/>
          <a:ext cx="6556375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10" name="Formula" r:id="rId9" imgW="24822150" imgH="1504950" progId="Equation.Ribbit">
                  <p:embed/>
                </p:oleObj>
              </mc:Choice>
              <mc:Fallback>
                <p:oleObj name="Formula" r:id="rId9" imgW="24822150" imgH="1504950" progId="Equation.Ribbit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00" y="3103563"/>
                        <a:ext cx="6556375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847090" y="3962400"/>
                <a:ext cx="7198360" cy="54483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>
                    <a:sym typeface="+mn-ea"/>
                  </a:rPr>
                  <a:t>9. </a:t>
                </a:r>
                <a:r>
                  <a:rPr lang="zh-CN" altLang="en-US">
                    <a:sym typeface="+mn-ea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∀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𝑥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.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Ψ</m:t>
                    </m:r>
                  </m:oMath>
                </a14:m>
                <a:r>
                  <a:rPr lang="zh-CN" altLang="en-US">
                    <a:sym typeface="+mn-ea"/>
                  </a:rPr>
                  <a:t>，则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∀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𝑇</m:t>
                    </m:r>
                  </m:oMath>
                </a14:m>
                <a:r>
                  <a:rPr lang="zh-CN" altLang="en-US"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Ψ</m:t>
                    </m:r>
                  </m:oMath>
                </a14:m>
                <a:r>
                  <a:rPr lang="zh-CN" altLang="en-US">
                    <a:sym typeface="+mn-ea"/>
                  </a:rPr>
                  <a:t>；</a:t>
                </a:r>
                <a:endParaRPr lang="zh-CN" altLang="en-US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847090" y="3962400"/>
                <a:ext cx="7198360" cy="544830"/>
              </a:xfrm>
              <a:prstGeom prst="rect">
                <a:avLst/>
              </a:prstGeom>
              <a:blipFill rotWithShape="1">
                <a:blip r:embed="rId13"/>
                <a:stretch>
                  <a:fillRect l="-132" t="-1748" r="-132" b="-1748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6248400" y="2456180"/>
                <a:ext cx="2330450" cy="513715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[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den>
                    </m:f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]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可证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6248400" y="2456180"/>
                <a:ext cx="2330450" cy="513715"/>
              </a:xfrm>
              <a:prstGeom prst="rect">
                <a:avLst/>
              </a:prstGeom>
              <a:blipFill rotWithShape="1">
                <a:blip r:embed="rId16"/>
                <a:stretch>
                  <a:fillRect l="-409" t="-1854" r="-409" b="-1854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协调性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命题</a:t>
                </a:r>
                <a:r>
                  <a:rPr lang="en-US" altLang="zh-CN" b="1"/>
                  <a:t>6.2.</a:t>
                </a:r>
                <a:r>
                  <a:rPr lang="en-US" altLang="zh-CN"/>
                  <a:t>  </a:t>
                </a:r>
                <a:r>
                  <a:rPr lang="zh-CN" altLang="en-US"/>
                  <a:t>以下</a:t>
                </a:r>
                <a:r>
                  <a:rPr lang="en-US" altLang="zh-CN"/>
                  <a:t>4</a:t>
                </a:r>
                <a:r>
                  <a:rPr lang="zh-CN" altLang="en-US"/>
                  <a:t>点等价：</a:t>
                </a:r>
                <a:endParaRPr lang="zh-CN" altLang="en-US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000"/>
                  <a:t>(1)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𝐼𝑛𝑐𝑜𝑛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；</a:t>
                </a:r>
                <a:endParaRPr lang="en-US" altLang="zh-CN" sz="2000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000"/>
                  <a:t>(2) </a:t>
                </a:r>
                <a:r>
                  <a:rPr lang="zh-CN" altLang="en-US" sz="2000"/>
                  <a:t>存在公式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/>
                  <a:t>，存在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的有穷子集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，使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⊢¬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可证；</a:t>
                </a:r>
                <a:endParaRPr lang="en-US" altLang="zh-CN" sz="2000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000"/>
                  <a:t>(3) </a:t>
                </a:r>
                <a:r>
                  <a:rPr lang="zh-CN" altLang="en-US" sz="2000"/>
                  <a:t>对任何公式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/>
                  <a:t>，存在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的有穷子集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，使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可证；</a:t>
                </a:r>
                <a:endParaRPr lang="en-US" altLang="zh-CN" sz="2000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000"/>
                  <a:t>(4) </a:t>
                </a:r>
                <a:r>
                  <a:rPr lang="zh-CN" altLang="en-US" sz="2000"/>
                  <a:t>对任何公式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，存在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的有穷子集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，使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⊢¬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可证。</a:t>
                </a:r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证：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)⇒(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2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可证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⇒¬(</m:t>
                    </m:r>
                    <m:nary>
                      <m:naryPr>
                        <m:chr m:val="⋀"/>
                        <m:limLoc m:val="subSup"/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永真</a:t>
                </a: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⇒</m:t>
                    </m:r>
                  </m:oMath>
                </a14:m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⊢¬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可证</a:t>
                </a:r>
                <a:endParaRPr lang="en-US" altLang="zh-CN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\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   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\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𝐶𝑢𝑡</m:t>
                      </m:r>
                    </m:oMath>
                  </m:oMathPara>
                </a14:m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990600" y="1676400"/>
          <a:ext cx="4908550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6" name="Formula" r:id="rId1" imgW="2477770" imgH="168910" progId="Equation.Ribbit">
                  <p:embed/>
                </p:oleObj>
              </mc:Choice>
              <mc:Fallback>
                <p:oleObj name="Formula" r:id="rId1" imgW="2477770" imgH="168910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676400"/>
                        <a:ext cx="4908550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990600" y="2057400"/>
          <a:ext cx="4306888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7" name="Formula" r:id="rId3" imgW="2174240" imgH="187960" progId="Equation.Ribbit">
                  <p:embed/>
                </p:oleObj>
              </mc:Choice>
              <mc:Fallback>
                <p:oleObj name="Formula" r:id="rId3" imgW="2174240" imgH="187960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057400"/>
                        <a:ext cx="4306888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550863" y="1219200"/>
          <a:ext cx="748347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8" name="Formula" r:id="rId5" imgW="28336875" imgH="1400175" progId="Equation.Ribbit">
                  <p:embed/>
                </p:oleObj>
              </mc:Choice>
              <mc:Fallback>
                <p:oleObj name="Formula" r:id="rId5" imgW="28336875" imgH="1400175" progId="Equation.Ribbit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3" y="1219200"/>
                        <a:ext cx="748347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550800" y="2532063"/>
          <a:ext cx="2293938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9" name="Formula" r:id="rId7" imgW="8686800" imgH="1362075" progId="Equation.Ribbit">
                  <p:embed/>
                </p:oleObj>
              </mc:Choice>
              <mc:Fallback>
                <p:oleObj name="Formula" r:id="rId7" imgW="8686800" imgH="1362075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00" y="2532063"/>
                        <a:ext cx="2293938" cy="363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550800" y="3103563"/>
          <a:ext cx="6556375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10" name="Formula" r:id="rId9" imgW="24822150" imgH="1504950" progId="Equation.Ribbit">
                  <p:embed/>
                </p:oleObj>
              </mc:Choice>
              <mc:Fallback>
                <p:oleObj name="Formula" r:id="rId9" imgW="24822150" imgH="1504950" progId="Equation.Ribbit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00" y="3103563"/>
                        <a:ext cx="6556375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550800" y="3716338"/>
          <a:ext cx="7416800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11" name="Formula" r:id="rId11" imgW="28089225" imgH="1381125" progId="Equation.Ribbit">
                  <p:embed/>
                </p:oleObj>
              </mc:Choice>
              <mc:Fallback>
                <p:oleObj name="Formula" r:id="rId11" imgW="28089225" imgH="1381125" progId="Equation.Ribbit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00" y="3716338"/>
                        <a:ext cx="7416800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1159200" y="4170363"/>
          <a:ext cx="5260975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12" name="Formula" r:id="rId13" imgW="19916775" imgH="1514475" progId="Equation.Ribbit">
                  <p:embed/>
                </p:oleObj>
              </mc:Choice>
              <mc:Fallback>
                <p:oleObj name="Formula" r:id="rId13" imgW="19916775" imgH="1514475" progId="Equation.Ribbit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9200" y="4170363"/>
                        <a:ext cx="5260975" cy="401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847090" y="4876800"/>
                <a:ext cx="7198360" cy="54483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>
                    <a:sym typeface="+mn-ea"/>
                  </a:rPr>
                  <a:t>10. </a:t>
                </a:r>
                <a:r>
                  <a:rPr lang="zh-CN" altLang="en-US">
                    <a:sym typeface="+mn-ea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∀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𝑥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.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Ψ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，则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𝑇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Ψ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；</a:t>
                </a:r>
                <a:endParaRPr lang="zh-CN" altLang="en-US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6"/>
                </p:custDataLst>
              </p:nvPr>
            </p:nvSpPr>
            <p:spPr>
              <a:xfrm>
                <a:off x="847090" y="4876800"/>
                <a:ext cx="7198360" cy="544830"/>
              </a:xfrm>
              <a:prstGeom prst="rect">
                <a:avLst/>
              </a:prstGeom>
              <a:blipFill rotWithShape="1">
                <a:blip r:embed="rId17"/>
                <a:stretch>
                  <a:fillRect l="-132" t="-1748" r="-132" b="-1748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990600" y="1676400"/>
          <a:ext cx="4908550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6" name="Formula" r:id="rId1" imgW="2477770" imgH="168910" progId="Equation.Ribbit">
                  <p:embed/>
                </p:oleObj>
              </mc:Choice>
              <mc:Fallback>
                <p:oleObj name="Formula" r:id="rId1" imgW="2477770" imgH="168910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676400"/>
                        <a:ext cx="4908550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990600" y="2057400"/>
          <a:ext cx="4306888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7" name="Formula" r:id="rId3" imgW="2174240" imgH="187960" progId="Equation.Ribbit">
                  <p:embed/>
                </p:oleObj>
              </mc:Choice>
              <mc:Fallback>
                <p:oleObj name="Formula" r:id="rId3" imgW="2174240" imgH="187960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057400"/>
                        <a:ext cx="4306888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550863" y="1219200"/>
          <a:ext cx="748347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8" name="Formula" r:id="rId5" imgW="28336875" imgH="1400175" progId="Equation.Ribbit">
                  <p:embed/>
                </p:oleObj>
              </mc:Choice>
              <mc:Fallback>
                <p:oleObj name="Formula" r:id="rId5" imgW="28336875" imgH="1400175" progId="Equation.Ribbit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3" y="1219200"/>
                        <a:ext cx="748347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550800" y="2532063"/>
          <a:ext cx="2293938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9" name="Formula" r:id="rId7" imgW="8686800" imgH="1362075" progId="Equation.Ribbit">
                  <p:embed/>
                </p:oleObj>
              </mc:Choice>
              <mc:Fallback>
                <p:oleObj name="Formula" r:id="rId7" imgW="8686800" imgH="1362075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00" y="2532063"/>
                        <a:ext cx="2293938" cy="363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550800" y="3103563"/>
          <a:ext cx="6556375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10" name="Formula" r:id="rId9" imgW="24822150" imgH="1504950" progId="Equation.Ribbit">
                  <p:embed/>
                </p:oleObj>
              </mc:Choice>
              <mc:Fallback>
                <p:oleObj name="Formula" r:id="rId9" imgW="24822150" imgH="1504950" progId="Equation.Ribbit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00" y="3103563"/>
                        <a:ext cx="6556375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550800" y="3716338"/>
          <a:ext cx="7416800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11" name="Formula" r:id="rId11" imgW="28089225" imgH="1381125" progId="Equation.Ribbit">
                  <p:embed/>
                </p:oleObj>
              </mc:Choice>
              <mc:Fallback>
                <p:oleObj name="Formula" r:id="rId11" imgW="28089225" imgH="1381125" progId="Equation.Ribbit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00" y="3716338"/>
                        <a:ext cx="7416800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1159200" y="4170363"/>
          <a:ext cx="5260975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12" name="Formula" r:id="rId13" imgW="19916775" imgH="1514475" progId="Equation.Ribbit">
                  <p:embed/>
                </p:oleObj>
              </mc:Choice>
              <mc:Fallback>
                <p:oleObj name="Formula" r:id="rId13" imgW="19916775" imgH="1514475" progId="Equation.Ribbit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9200" y="4170363"/>
                        <a:ext cx="5260975" cy="401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550800" y="4659313"/>
          <a:ext cx="2589213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13" name="Formula" r:id="rId15" imgW="9801225" imgH="1362075" progId="Equation.Ribbit">
                  <p:embed/>
                </p:oleObj>
              </mc:Choice>
              <mc:Fallback>
                <p:oleObj name="Formula" r:id="rId15" imgW="9801225" imgH="1362075" progId="Equation.Ribbit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00" y="4659313"/>
                        <a:ext cx="2589213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550800" y="5189538"/>
          <a:ext cx="3392488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14" name="Formula" r:id="rId17" imgW="12839700" imgH="1400175" progId="Equation.Ribbit">
                  <p:embed/>
                </p:oleObj>
              </mc:Choice>
              <mc:Fallback>
                <p:oleObj name="Formula" r:id="rId17" imgW="12839700" imgH="1400175" progId="Equation.Ribbit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00" y="5189538"/>
                        <a:ext cx="3392488" cy="37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4267200" y="4724400"/>
                <a:ext cx="4113530" cy="193802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sym typeface="+mn-ea"/>
                  </a:rPr>
                  <a:t>  13.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Ψ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；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sym typeface="+mn-ea"/>
                  </a:rPr>
                  <a:t>  14.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𝑠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Ψ</m:t>
                    </m:r>
                  </m:oMath>
                </a14:m>
                <a:r>
                  <a:rPr lang="zh-CN" altLang="en-US">
                    <a:sym typeface="+mn-ea"/>
                  </a:rPr>
                  <a:t>；</a:t>
                </a:r>
                <a:endParaRPr lang="en-US" altLang="zh-CN"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sym typeface="+mn-ea"/>
                  </a:rPr>
                  <a:t>  15.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𝑠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u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t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u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)∈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Ψ</m:t>
                    </m:r>
                  </m:oMath>
                </a14:m>
                <a:r>
                  <a:rPr lang="zh-CN" altLang="en-US">
                    <a:sym typeface="+mn-ea"/>
                  </a:rPr>
                  <a:t>；</a:t>
                </a:r>
                <a:endParaRPr lang="en-US" altLang="zh-CN"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sym typeface="+mn-ea"/>
                  </a:rPr>
                  <a:t>  ……</a:t>
                </a:r>
                <a:endParaRPr lang="zh-CN" altLang="en-US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4724400"/>
                <a:ext cx="4113530" cy="1938020"/>
              </a:xfrm>
              <a:prstGeom prst="rect">
                <a:avLst/>
              </a:prstGeom>
              <a:blipFill rotWithShape="1">
                <a:blip r:embed="rId19"/>
                <a:stretch>
                  <a:fillRect l="-232" t="-491" r="-232" b="-491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>
            <p:custDataLst>
              <p:tags r:id="rId20"/>
            </p:custDataLst>
          </p:nvPr>
        </p:nvSpPr>
        <p:spPr>
          <a:xfrm>
            <a:off x="1676400" y="5943600"/>
            <a:ext cx="2330450" cy="39878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Cambria Math" panose="02040503050406030204" charset="0"/>
                <a:cs typeface="Cambria Math" panose="02040503050406030204" charset="0"/>
              </a:rPr>
              <a:t>等词公理</a:t>
            </a:r>
            <a:endParaRPr lang="zh-CN" altLang="en-US">
              <a:latin typeface="Cambria Math" panose="02040503050406030204" charset="0"/>
              <a:cs typeface="Cambria Math" panose="02040503050406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604838" y="1371600"/>
          <a:ext cx="473075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51" name="Formula" r:id="rId2" imgW="17907000" imgH="1314450" progId="Equation.Ribbit">
                  <p:embed/>
                </p:oleObj>
              </mc:Choice>
              <mc:Fallback>
                <p:oleObj name="Formula" r:id="rId2" imgW="17907000" imgH="131445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838" y="1371600"/>
                        <a:ext cx="4730750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" name="组合 31"/>
          <p:cNvGrpSpPr/>
          <p:nvPr/>
        </p:nvGrpSpPr>
        <p:grpSpPr>
          <a:xfrm>
            <a:off x="609600" y="1828800"/>
            <a:ext cx="8153400" cy="2132012"/>
            <a:chOff x="609600" y="1066800"/>
            <a:chExt cx="8153400" cy="2132012"/>
          </a:xfrm>
        </p:grpSpPr>
        <p:graphicFrame>
          <p:nvGraphicFramePr>
            <p:cNvPr id="7" name="对象 6"/>
            <p:cNvGraphicFramePr>
              <a:graphicFrameLocks noChangeAspect="1"/>
            </p:cNvGraphicFramePr>
            <p:nvPr>
              <p:custDataLst>
                <p:tags r:id="rId4"/>
              </p:custDataLst>
            </p:nvPr>
          </p:nvGraphicFramePr>
          <p:xfrm>
            <a:off x="609600" y="1066800"/>
            <a:ext cx="1630363" cy="346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52" name="Formula" r:id="rId5" imgW="6172200" imgH="1304925" progId="Equation.Ribbit">
                    <p:embed/>
                  </p:oleObj>
                </mc:Choice>
                <mc:Fallback>
                  <p:oleObj name="Formula" r:id="rId5" imgW="6172200" imgH="1304925" progId="Equation.Ribbit">
                    <p:embed/>
                    <p:pic>
                      <p:nvPicPr>
                        <p:cNvPr id="0" name="对象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9600" y="1066800"/>
                          <a:ext cx="1630363" cy="3460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对象 17"/>
            <p:cNvGraphicFramePr>
              <a:graphicFrameLocks noChangeAspect="1"/>
            </p:cNvGraphicFramePr>
            <p:nvPr>
              <p:custDataLst>
                <p:tags r:id="rId7"/>
              </p:custDataLst>
            </p:nvPr>
          </p:nvGraphicFramePr>
          <p:xfrm>
            <a:off x="1295400" y="1481137"/>
            <a:ext cx="3189288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53" name="Formula" r:id="rId8" imgW="12068175" imgH="1323975" progId="Equation.Ribbit">
                    <p:embed/>
                  </p:oleObj>
                </mc:Choice>
                <mc:Fallback>
                  <p:oleObj name="Formula" r:id="rId8" imgW="12068175" imgH="1323975" progId="Equation.Ribbit">
                    <p:embed/>
                    <p:pic>
                      <p:nvPicPr>
                        <p:cNvPr id="0" name="对象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5400" y="1481137"/>
                          <a:ext cx="3189288" cy="349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对象 18"/>
            <p:cNvGraphicFramePr>
              <a:graphicFrameLocks noChangeAspect="1"/>
            </p:cNvGraphicFramePr>
            <p:nvPr>
              <p:custDataLst>
                <p:tags r:id="rId10"/>
              </p:custDataLst>
            </p:nvPr>
          </p:nvGraphicFramePr>
          <p:xfrm>
            <a:off x="1295400" y="1873250"/>
            <a:ext cx="5214938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54" name="Formula" r:id="rId11" imgW="19754850" imgH="1323975" progId="Equation.Ribbit">
                    <p:embed/>
                  </p:oleObj>
                </mc:Choice>
                <mc:Fallback>
                  <p:oleObj name="Formula" r:id="rId11" imgW="19754850" imgH="1323975" progId="Equation.Ribbit">
                    <p:embed/>
                    <p:pic>
                      <p:nvPicPr>
                        <p:cNvPr id="0" name="对象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5400" y="1873250"/>
                          <a:ext cx="5214938" cy="349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对象 19"/>
            <p:cNvGraphicFramePr>
              <a:graphicFrameLocks noChangeAspect="1"/>
            </p:cNvGraphicFramePr>
            <p:nvPr>
              <p:custDataLst>
                <p:tags r:id="rId13"/>
              </p:custDataLst>
            </p:nvPr>
          </p:nvGraphicFramePr>
          <p:xfrm>
            <a:off x="1293813" y="2319338"/>
            <a:ext cx="4421187" cy="346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55" name="Formula" r:id="rId14" imgW="16744950" imgH="1314450" progId="Equation.Ribbit">
                    <p:embed/>
                  </p:oleObj>
                </mc:Choice>
                <mc:Fallback>
                  <p:oleObj name="Formula" r:id="rId14" imgW="16744950" imgH="1314450" progId="Equation.Ribbit">
                    <p:embed/>
                    <p:pic>
                      <p:nvPicPr>
                        <p:cNvPr id="0" name="对象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3813" y="2319338"/>
                          <a:ext cx="4421187" cy="3460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对象 20"/>
            <p:cNvGraphicFramePr>
              <a:graphicFrameLocks noChangeAspect="1"/>
            </p:cNvGraphicFramePr>
            <p:nvPr>
              <p:custDataLst>
                <p:tags r:id="rId16"/>
              </p:custDataLst>
            </p:nvPr>
          </p:nvGraphicFramePr>
          <p:xfrm>
            <a:off x="1295400" y="2776537"/>
            <a:ext cx="1804988" cy="346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56" name="Formula" r:id="rId17" imgW="6829425" imgH="1314450" progId="Equation.Ribbit">
                    <p:embed/>
                  </p:oleObj>
                </mc:Choice>
                <mc:Fallback>
                  <p:oleObj name="Formula" r:id="rId17" imgW="6829425" imgH="1314450" progId="Equation.Ribbit">
                    <p:embed/>
                    <p:pic>
                      <p:nvPicPr>
                        <p:cNvPr id="0" name="对象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5400" y="2776537"/>
                          <a:ext cx="1804988" cy="3460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对象 21"/>
            <p:cNvGraphicFramePr>
              <a:graphicFrameLocks noChangeAspect="1"/>
            </p:cNvGraphicFramePr>
            <p:nvPr>
              <p:custDataLst>
                <p:tags r:id="rId19"/>
              </p:custDataLst>
            </p:nvPr>
          </p:nvGraphicFramePr>
          <p:xfrm>
            <a:off x="8583612" y="2943225"/>
            <a:ext cx="179388" cy="2555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57" name="Formula" r:id="rId20" imgW="90170" imgH="128270" progId="Equation.Ribbit">
                    <p:embed/>
                  </p:oleObj>
                </mc:Choice>
                <mc:Fallback>
                  <p:oleObj name="Formula" r:id="rId20" imgW="90170" imgH="128270" progId="Equation.Ribbit">
                    <p:embed/>
                    <p:pic>
                      <p:nvPicPr>
                        <p:cNvPr id="0" name="对象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83612" y="2943225"/>
                          <a:ext cx="179388" cy="2555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2"/>
            </p:custDataLst>
          </p:nvPr>
        </p:nvSpPr>
        <p:spPr/>
        <p:txBody>
          <a:bodyPr/>
          <a:p>
            <a:r>
              <a:rPr lang="zh-CN"/>
              <a:t>完全性定理</a:t>
            </a:r>
            <a:endParaRPr 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604838" y="1371600"/>
          <a:ext cx="473075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51" name="Formula" r:id="rId2" imgW="17907000" imgH="1314450" progId="Equation.Ribbit">
                  <p:embed/>
                </p:oleObj>
              </mc:Choice>
              <mc:Fallback>
                <p:oleObj name="Formula" r:id="rId2" imgW="17907000" imgH="131445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838" y="1371600"/>
                        <a:ext cx="4730750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" name="组合 31"/>
          <p:cNvGrpSpPr/>
          <p:nvPr/>
        </p:nvGrpSpPr>
        <p:grpSpPr>
          <a:xfrm>
            <a:off x="609600" y="1828800"/>
            <a:ext cx="8153400" cy="2132012"/>
            <a:chOff x="609600" y="1066800"/>
            <a:chExt cx="8153400" cy="2132012"/>
          </a:xfrm>
        </p:grpSpPr>
        <p:graphicFrame>
          <p:nvGraphicFramePr>
            <p:cNvPr id="7" name="对象 6"/>
            <p:cNvGraphicFramePr>
              <a:graphicFrameLocks noChangeAspect="1"/>
            </p:cNvGraphicFramePr>
            <p:nvPr>
              <p:custDataLst>
                <p:tags r:id="rId4"/>
              </p:custDataLst>
            </p:nvPr>
          </p:nvGraphicFramePr>
          <p:xfrm>
            <a:off x="609600" y="1066800"/>
            <a:ext cx="1630363" cy="346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52" name="Formula" r:id="rId5" imgW="6172200" imgH="1304925" progId="Equation.Ribbit">
                    <p:embed/>
                  </p:oleObj>
                </mc:Choice>
                <mc:Fallback>
                  <p:oleObj name="Formula" r:id="rId5" imgW="6172200" imgH="1304925" progId="Equation.Ribbit">
                    <p:embed/>
                    <p:pic>
                      <p:nvPicPr>
                        <p:cNvPr id="0" name="对象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9600" y="1066800"/>
                          <a:ext cx="1630363" cy="3460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对象 17"/>
            <p:cNvGraphicFramePr>
              <a:graphicFrameLocks noChangeAspect="1"/>
            </p:cNvGraphicFramePr>
            <p:nvPr>
              <p:custDataLst>
                <p:tags r:id="rId7"/>
              </p:custDataLst>
            </p:nvPr>
          </p:nvGraphicFramePr>
          <p:xfrm>
            <a:off x="1295400" y="1481137"/>
            <a:ext cx="3189288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53" name="Formula" r:id="rId8" imgW="12068175" imgH="1323975" progId="Equation.Ribbit">
                    <p:embed/>
                  </p:oleObj>
                </mc:Choice>
                <mc:Fallback>
                  <p:oleObj name="Formula" r:id="rId8" imgW="12068175" imgH="1323975" progId="Equation.Ribbit">
                    <p:embed/>
                    <p:pic>
                      <p:nvPicPr>
                        <p:cNvPr id="0" name="对象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5400" y="1481137"/>
                          <a:ext cx="3189288" cy="349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对象 18"/>
            <p:cNvGraphicFramePr>
              <a:graphicFrameLocks noChangeAspect="1"/>
            </p:cNvGraphicFramePr>
            <p:nvPr>
              <p:custDataLst>
                <p:tags r:id="rId10"/>
              </p:custDataLst>
            </p:nvPr>
          </p:nvGraphicFramePr>
          <p:xfrm>
            <a:off x="1295400" y="1873250"/>
            <a:ext cx="5214938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54" name="Formula" r:id="rId11" imgW="19754850" imgH="1323975" progId="Equation.Ribbit">
                    <p:embed/>
                  </p:oleObj>
                </mc:Choice>
                <mc:Fallback>
                  <p:oleObj name="Formula" r:id="rId11" imgW="19754850" imgH="1323975" progId="Equation.Ribbit">
                    <p:embed/>
                    <p:pic>
                      <p:nvPicPr>
                        <p:cNvPr id="0" name="对象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5400" y="1873250"/>
                          <a:ext cx="5214938" cy="349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对象 19"/>
            <p:cNvGraphicFramePr>
              <a:graphicFrameLocks noChangeAspect="1"/>
            </p:cNvGraphicFramePr>
            <p:nvPr>
              <p:custDataLst>
                <p:tags r:id="rId13"/>
              </p:custDataLst>
            </p:nvPr>
          </p:nvGraphicFramePr>
          <p:xfrm>
            <a:off x="1293813" y="2319338"/>
            <a:ext cx="4421187" cy="346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55" name="Formula" r:id="rId14" imgW="16744950" imgH="1314450" progId="Equation.Ribbit">
                    <p:embed/>
                  </p:oleObj>
                </mc:Choice>
                <mc:Fallback>
                  <p:oleObj name="Formula" r:id="rId14" imgW="16744950" imgH="1314450" progId="Equation.Ribbit">
                    <p:embed/>
                    <p:pic>
                      <p:nvPicPr>
                        <p:cNvPr id="0" name="对象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3813" y="2319338"/>
                          <a:ext cx="4421187" cy="3460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对象 20"/>
            <p:cNvGraphicFramePr>
              <a:graphicFrameLocks noChangeAspect="1"/>
            </p:cNvGraphicFramePr>
            <p:nvPr>
              <p:custDataLst>
                <p:tags r:id="rId16"/>
              </p:custDataLst>
            </p:nvPr>
          </p:nvGraphicFramePr>
          <p:xfrm>
            <a:off x="1295400" y="2776537"/>
            <a:ext cx="1804988" cy="346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56" name="Formula" r:id="rId17" imgW="6829425" imgH="1314450" progId="Equation.Ribbit">
                    <p:embed/>
                  </p:oleObj>
                </mc:Choice>
                <mc:Fallback>
                  <p:oleObj name="Formula" r:id="rId17" imgW="6829425" imgH="1314450" progId="Equation.Ribbit">
                    <p:embed/>
                    <p:pic>
                      <p:nvPicPr>
                        <p:cNvPr id="0" name="对象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5400" y="2776537"/>
                          <a:ext cx="1804988" cy="3460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对象 21"/>
            <p:cNvGraphicFramePr>
              <a:graphicFrameLocks noChangeAspect="1"/>
            </p:cNvGraphicFramePr>
            <p:nvPr>
              <p:custDataLst>
                <p:tags r:id="rId19"/>
              </p:custDataLst>
            </p:nvPr>
          </p:nvGraphicFramePr>
          <p:xfrm>
            <a:off x="8583612" y="2943225"/>
            <a:ext cx="179388" cy="2555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57" name="Formula" r:id="rId20" imgW="90170" imgH="128270" progId="Equation.Ribbit">
                    <p:embed/>
                  </p:oleObj>
                </mc:Choice>
                <mc:Fallback>
                  <p:oleObj name="Formula" r:id="rId20" imgW="90170" imgH="128270" progId="Equation.Ribbit">
                    <p:embed/>
                    <p:pic>
                      <p:nvPicPr>
                        <p:cNvPr id="0" name="对象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83612" y="2943225"/>
                          <a:ext cx="179388" cy="2555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2"/>
            </p:custDataLst>
          </p:nvPr>
        </p:nvSpPr>
        <p:spPr/>
        <p:txBody>
          <a:bodyPr/>
          <a:p>
            <a:r>
              <a:rPr lang="zh-CN"/>
              <a:t>完全性定理</a:t>
            </a:r>
            <a:endParaRPr lang="zh-CN"/>
          </a:p>
        </p:txBody>
      </p:sp>
      <p:sp>
        <p:nvSpPr>
          <p:cNvPr id="3" name="文本框 2"/>
          <p:cNvSpPr txBox="1"/>
          <p:nvPr/>
        </p:nvSpPr>
        <p:spPr>
          <a:xfrm>
            <a:off x="5715000" y="2057400"/>
            <a:ext cx="1662430" cy="39878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定理</a:t>
            </a:r>
            <a:r>
              <a:rPr lang="en-US" altLang="zh-CN"/>
              <a:t>6.17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23"/>
            </p:custDataLst>
          </p:nvPr>
        </p:nvSpPr>
        <p:spPr>
          <a:xfrm>
            <a:off x="6858000" y="2682875"/>
            <a:ext cx="1662430" cy="39878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定理</a:t>
            </a:r>
            <a:r>
              <a:rPr lang="en-US" altLang="zh-CN"/>
              <a:t>6.18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24"/>
            </p:custDataLst>
          </p:nvPr>
        </p:nvSpPr>
        <p:spPr>
          <a:xfrm>
            <a:off x="6019800" y="3276600"/>
            <a:ext cx="2348230" cy="39878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p>
            <a:pPr algn="ctr"/>
            <a:r>
              <a:rPr lang="en-US"/>
              <a:t>Hintikka</a:t>
            </a:r>
            <a:r>
              <a:rPr lang="zh-CN" altLang="en-US"/>
              <a:t>集可满足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604838" y="1371600"/>
          <a:ext cx="473075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51" name="Formula" r:id="rId2" imgW="17907000" imgH="1314450" progId="Equation.Ribbit">
                  <p:embed/>
                </p:oleObj>
              </mc:Choice>
              <mc:Fallback>
                <p:oleObj name="Formula" r:id="rId2" imgW="17907000" imgH="131445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838" y="1371600"/>
                        <a:ext cx="4730750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" name="组合 31"/>
          <p:cNvGrpSpPr/>
          <p:nvPr/>
        </p:nvGrpSpPr>
        <p:grpSpPr>
          <a:xfrm>
            <a:off x="609600" y="1828800"/>
            <a:ext cx="8153400" cy="2132012"/>
            <a:chOff x="609600" y="1066800"/>
            <a:chExt cx="8153400" cy="2132012"/>
          </a:xfrm>
        </p:grpSpPr>
        <p:graphicFrame>
          <p:nvGraphicFramePr>
            <p:cNvPr id="7" name="对象 6"/>
            <p:cNvGraphicFramePr>
              <a:graphicFrameLocks noChangeAspect="1"/>
            </p:cNvGraphicFramePr>
            <p:nvPr>
              <p:custDataLst>
                <p:tags r:id="rId4"/>
              </p:custDataLst>
            </p:nvPr>
          </p:nvGraphicFramePr>
          <p:xfrm>
            <a:off x="609600" y="1066800"/>
            <a:ext cx="1630363" cy="346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52" name="Formula" r:id="rId5" imgW="6172200" imgH="1304925" progId="Equation.Ribbit">
                    <p:embed/>
                  </p:oleObj>
                </mc:Choice>
                <mc:Fallback>
                  <p:oleObj name="Formula" r:id="rId5" imgW="6172200" imgH="1304925" progId="Equation.Ribbit">
                    <p:embed/>
                    <p:pic>
                      <p:nvPicPr>
                        <p:cNvPr id="0" name="对象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9600" y="1066800"/>
                          <a:ext cx="1630363" cy="3460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对象 17"/>
            <p:cNvGraphicFramePr>
              <a:graphicFrameLocks noChangeAspect="1"/>
            </p:cNvGraphicFramePr>
            <p:nvPr>
              <p:custDataLst>
                <p:tags r:id="rId7"/>
              </p:custDataLst>
            </p:nvPr>
          </p:nvGraphicFramePr>
          <p:xfrm>
            <a:off x="1295400" y="1481137"/>
            <a:ext cx="3189288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53" name="Formula" r:id="rId8" imgW="12068175" imgH="1323975" progId="Equation.Ribbit">
                    <p:embed/>
                  </p:oleObj>
                </mc:Choice>
                <mc:Fallback>
                  <p:oleObj name="Formula" r:id="rId8" imgW="12068175" imgH="1323975" progId="Equation.Ribbit">
                    <p:embed/>
                    <p:pic>
                      <p:nvPicPr>
                        <p:cNvPr id="0" name="对象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5400" y="1481137"/>
                          <a:ext cx="3189288" cy="349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对象 18"/>
            <p:cNvGraphicFramePr>
              <a:graphicFrameLocks noChangeAspect="1"/>
            </p:cNvGraphicFramePr>
            <p:nvPr>
              <p:custDataLst>
                <p:tags r:id="rId10"/>
              </p:custDataLst>
            </p:nvPr>
          </p:nvGraphicFramePr>
          <p:xfrm>
            <a:off x="1295400" y="1873250"/>
            <a:ext cx="5214938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54" name="Formula" r:id="rId11" imgW="19754850" imgH="1323975" progId="Equation.Ribbit">
                    <p:embed/>
                  </p:oleObj>
                </mc:Choice>
                <mc:Fallback>
                  <p:oleObj name="Formula" r:id="rId11" imgW="19754850" imgH="1323975" progId="Equation.Ribbit">
                    <p:embed/>
                    <p:pic>
                      <p:nvPicPr>
                        <p:cNvPr id="0" name="对象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5400" y="1873250"/>
                          <a:ext cx="5214938" cy="349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对象 19"/>
            <p:cNvGraphicFramePr>
              <a:graphicFrameLocks noChangeAspect="1"/>
            </p:cNvGraphicFramePr>
            <p:nvPr>
              <p:custDataLst>
                <p:tags r:id="rId13"/>
              </p:custDataLst>
            </p:nvPr>
          </p:nvGraphicFramePr>
          <p:xfrm>
            <a:off x="1293813" y="2319338"/>
            <a:ext cx="4421187" cy="346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55" name="Formula" r:id="rId14" imgW="16744950" imgH="1314450" progId="Equation.Ribbit">
                    <p:embed/>
                  </p:oleObj>
                </mc:Choice>
                <mc:Fallback>
                  <p:oleObj name="Formula" r:id="rId14" imgW="16744950" imgH="1314450" progId="Equation.Ribbit">
                    <p:embed/>
                    <p:pic>
                      <p:nvPicPr>
                        <p:cNvPr id="0" name="对象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3813" y="2319338"/>
                          <a:ext cx="4421187" cy="3460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对象 20"/>
            <p:cNvGraphicFramePr>
              <a:graphicFrameLocks noChangeAspect="1"/>
            </p:cNvGraphicFramePr>
            <p:nvPr>
              <p:custDataLst>
                <p:tags r:id="rId16"/>
              </p:custDataLst>
            </p:nvPr>
          </p:nvGraphicFramePr>
          <p:xfrm>
            <a:off x="1295400" y="2776537"/>
            <a:ext cx="1804988" cy="346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56" name="Formula" r:id="rId17" imgW="6829425" imgH="1314450" progId="Equation.Ribbit">
                    <p:embed/>
                  </p:oleObj>
                </mc:Choice>
                <mc:Fallback>
                  <p:oleObj name="Formula" r:id="rId17" imgW="6829425" imgH="1314450" progId="Equation.Ribbit">
                    <p:embed/>
                    <p:pic>
                      <p:nvPicPr>
                        <p:cNvPr id="0" name="对象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5400" y="2776537"/>
                          <a:ext cx="1804988" cy="3460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对象 21"/>
            <p:cNvGraphicFramePr>
              <a:graphicFrameLocks noChangeAspect="1"/>
            </p:cNvGraphicFramePr>
            <p:nvPr>
              <p:custDataLst>
                <p:tags r:id="rId19"/>
              </p:custDataLst>
            </p:nvPr>
          </p:nvGraphicFramePr>
          <p:xfrm>
            <a:off x="8583612" y="2943225"/>
            <a:ext cx="179388" cy="2555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57" name="Formula" r:id="rId20" imgW="90170" imgH="128270" progId="Equation.Ribbit">
                    <p:embed/>
                  </p:oleObj>
                </mc:Choice>
                <mc:Fallback>
                  <p:oleObj name="Formula" r:id="rId20" imgW="90170" imgH="128270" progId="Equation.Ribbit">
                    <p:embed/>
                    <p:pic>
                      <p:nvPicPr>
                        <p:cNvPr id="0" name="对象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83612" y="2943225"/>
                          <a:ext cx="179388" cy="2555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2"/>
            </p:custDataLst>
          </p:nvPr>
        </p:nvSpPr>
        <p:spPr/>
        <p:txBody>
          <a:bodyPr/>
          <a:p>
            <a:r>
              <a:rPr lang="zh-CN"/>
              <a:t>完全性定理</a:t>
            </a:r>
            <a:endParaRPr lang="zh-CN"/>
          </a:p>
        </p:txBody>
      </p:sp>
      <p:sp>
        <p:nvSpPr>
          <p:cNvPr id="3" name="文本框 2"/>
          <p:cNvSpPr txBox="1"/>
          <p:nvPr/>
        </p:nvSpPr>
        <p:spPr>
          <a:xfrm>
            <a:off x="5715000" y="2057400"/>
            <a:ext cx="1662430" cy="39878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定理</a:t>
            </a:r>
            <a:r>
              <a:rPr lang="en-US" altLang="zh-CN"/>
              <a:t>6.17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23"/>
            </p:custDataLst>
          </p:nvPr>
        </p:nvSpPr>
        <p:spPr>
          <a:xfrm>
            <a:off x="6858000" y="2682875"/>
            <a:ext cx="1662430" cy="39878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定理</a:t>
            </a:r>
            <a:r>
              <a:rPr lang="en-US" altLang="zh-CN"/>
              <a:t>6.18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24"/>
            </p:custDataLst>
          </p:nvPr>
        </p:nvSpPr>
        <p:spPr>
          <a:xfrm>
            <a:off x="6019800" y="3276600"/>
            <a:ext cx="2348230" cy="39878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p>
            <a:pPr algn="ctr"/>
            <a:r>
              <a:rPr lang="en-US"/>
              <a:t>Hintikka</a:t>
            </a:r>
            <a:r>
              <a:rPr lang="zh-CN" altLang="en-US"/>
              <a:t>集可满足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1752600" y="4343400"/>
                <a:ext cx="3909695" cy="159004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noAutofit/>
              </a:bodyPr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>
                    <a:sym typeface="+mn-ea"/>
                  </a:rPr>
                  <a:t>命题</a:t>
                </a:r>
                <a:r>
                  <a:rPr lang="en-US" altLang="zh-CN" b="1">
                    <a:sym typeface="+mn-ea"/>
                  </a:rPr>
                  <a:t>6.8.</a:t>
                </a:r>
                <a:r>
                  <a:rPr lang="en-US" altLang="zh-CN">
                    <a:sym typeface="+mn-ea"/>
                  </a:rPr>
                  <a:t>  </a:t>
                </a:r>
                <a:endParaRPr lang="en-US" altLang="zh-CN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sym typeface="+mn-ea"/>
                  </a:rPr>
                  <a:t>(1) </a:t>
                </a:r>
                <a:r>
                  <a:rPr lang="zh-CN" altLang="en-US">
                    <a:sym typeface="+mn-ea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sym typeface="+mn-ea"/>
                  </a:rPr>
                  <a:t>可满足，则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sym typeface="+mn-ea"/>
                  </a:rPr>
                  <a:t>；</a:t>
                </a:r>
                <a:endParaRPr lang="en-US" altLang="zh-CN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sym typeface="+mn-ea"/>
                  </a:rPr>
                  <a:t>(2) </a:t>
                </a:r>
                <a:r>
                  <a:rPr lang="zh-CN" altLang="en-US">
                    <a:sym typeface="+mn-ea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sym typeface="+mn-ea"/>
                  </a:rPr>
                  <a:t>矛盾，则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sym typeface="+mn-ea"/>
                  </a:rPr>
                  <a:t>不可满足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en-US" altLang="zh-CN"/>
              </a:p>
              <a:p>
                <a:pPr algn="ctr"/>
                <a:endParaRPr lang="zh-CN" altLang="en-US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4343400"/>
                <a:ext cx="3909695" cy="1590040"/>
              </a:xfrm>
              <a:prstGeom prst="rect">
                <a:avLst/>
              </a:prstGeom>
              <a:blipFill rotWithShape="1">
                <a:blip r:embed="rId25"/>
                <a:stretch>
                  <a:fillRect l="-244" t="-599" r="-244" b="-8307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609600" y="1371600"/>
          <a:ext cx="5640387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58" name="Formula" r:id="rId2" imgW="21345525" imgH="1390650" progId="Equation.Ribbit">
                  <p:embed/>
                </p:oleObj>
              </mc:Choice>
              <mc:Fallback>
                <p:oleObj name="Formula" r:id="rId2" imgW="21345525" imgH="1390650" progId="Equation.Ribbit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371600"/>
                        <a:ext cx="5640387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" name="组合 32"/>
          <p:cNvGrpSpPr/>
          <p:nvPr/>
        </p:nvGrpSpPr>
        <p:grpSpPr>
          <a:xfrm>
            <a:off x="609600" y="1828800"/>
            <a:ext cx="8153400" cy="2362200"/>
            <a:chOff x="609600" y="3886200"/>
            <a:chExt cx="8153400" cy="2362200"/>
          </a:xfrm>
        </p:grpSpPr>
        <p:graphicFrame>
          <p:nvGraphicFramePr>
            <p:cNvPr id="24" name="对象 23"/>
            <p:cNvGraphicFramePr>
              <a:graphicFrameLocks noChangeAspect="1"/>
            </p:cNvGraphicFramePr>
            <p:nvPr>
              <p:custDataLst>
                <p:tags r:id="rId4"/>
              </p:custDataLst>
            </p:nvPr>
          </p:nvGraphicFramePr>
          <p:xfrm>
            <a:off x="609600" y="3886200"/>
            <a:ext cx="3063875" cy="346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59" name="Formula" r:id="rId5" imgW="11582400" imgH="1314450" progId="Equation.Ribbit">
                    <p:embed/>
                  </p:oleObj>
                </mc:Choice>
                <mc:Fallback>
                  <p:oleObj name="Formula" r:id="rId5" imgW="11582400" imgH="1314450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9600" y="3886200"/>
                          <a:ext cx="3063875" cy="3460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对象 24"/>
            <p:cNvGraphicFramePr>
              <a:graphicFrameLocks noChangeAspect="1"/>
            </p:cNvGraphicFramePr>
            <p:nvPr>
              <p:custDataLst>
                <p:tags r:id="rId7"/>
              </p:custDataLst>
            </p:nvPr>
          </p:nvGraphicFramePr>
          <p:xfrm>
            <a:off x="706438" y="4305300"/>
            <a:ext cx="187960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60" name="Formula" r:id="rId8" imgW="7105650" imgH="1295400" progId="Equation.Ribbit">
                    <p:embed/>
                  </p:oleObj>
                </mc:Choice>
                <mc:Fallback>
                  <p:oleObj name="Formula" r:id="rId8" imgW="7105650" imgH="1295400" progId="Equation.Ribbit">
                    <p:embed/>
                    <p:pic>
                      <p:nvPicPr>
                        <p:cNvPr id="0" name="对象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6438" y="4305300"/>
                          <a:ext cx="1879600" cy="342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对象 26"/>
            <p:cNvGraphicFramePr>
              <a:graphicFrameLocks noChangeAspect="1"/>
            </p:cNvGraphicFramePr>
            <p:nvPr>
              <p:custDataLst>
                <p:tags r:id="rId10"/>
              </p:custDataLst>
            </p:nvPr>
          </p:nvGraphicFramePr>
          <p:xfrm>
            <a:off x="2057400" y="5562600"/>
            <a:ext cx="6467475" cy="371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61" name="Formula" r:id="rId11" imgW="24450675" imgH="1400175" progId="Equation.Ribbit">
                    <p:embed/>
                  </p:oleObj>
                </mc:Choice>
                <mc:Fallback>
                  <p:oleObj name="Formula" r:id="rId11" imgW="24450675" imgH="1400175" progId="Equation.Ribbit">
                    <p:embed/>
                    <p:pic>
                      <p:nvPicPr>
                        <p:cNvPr id="0" name="对象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57400" y="5562600"/>
                          <a:ext cx="6467475" cy="3714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对象 27"/>
            <p:cNvGraphicFramePr>
              <a:graphicFrameLocks noChangeAspect="1"/>
            </p:cNvGraphicFramePr>
            <p:nvPr>
              <p:custDataLst>
                <p:tags r:id="rId13"/>
              </p:custDataLst>
            </p:nvPr>
          </p:nvGraphicFramePr>
          <p:xfrm>
            <a:off x="1066800" y="5181600"/>
            <a:ext cx="7535862" cy="373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62" name="Formula" r:id="rId14" imgW="28489275" imgH="1409700" progId="Equation.Ribbit">
                    <p:embed/>
                  </p:oleObj>
                </mc:Choice>
                <mc:Fallback>
                  <p:oleObj name="Formula" r:id="rId14" imgW="28489275" imgH="1409700" progId="Equation.Ribbit">
                    <p:embed/>
                    <p:pic>
                      <p:nvPicPr>
                        <p:cNvPr id="0" name="对象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5181600"/>
                          <a:ext cx="7535862" cy="3730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对象 29"/>
            <p:cNvGraphicFramePr>
              <a:graphicFrameLocks noChangeAspect="1"/>
            </p:cNvGraphicFramePr>
            <p:nvPr>
              <p:custDataLst>
                <p:tags r:id="rId16"/>
              </p:custDataLst>
            </p:nvPr>
          </p:nvGraphicFramePr>
          <p:xfrm>
            <a:off x="1066800" y="4724400"/>
            <a:ext cx="4594225" cy="374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63" name="Formula" r:id="rId17" imgW="17364075" imgH="1409700" progId="Equation.Ribbit">
                    <p:embed/>
                  </p:oleObj>
                </mc:Choice>
                <mc:Fallback>
                  <p:oleObj name="Formula" r:id="rId17" imgW="17364075" imgH="1409700" progId="Equation.Ribbit">
                    <p:embed/>
                    <p:pic>
                      <p:nvPicPr>
                        <p:cNvPr id="0" name="对象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4724400"/>
                          <a:ext cx="4594225" cy="374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对象 30"/>
            <p:cNvGraphicFramePr>
              <a:graphicFrameLocks noChangeAspect="1"/>
            </p:cNvGraphicFramePr>
            <p:nvPr>
              <p:custDataLst>
                <p:tags r:id="rId19"/>
              </p:custDataLst>
            </p:nvPr>
          </p:nvGraphicFramePr>
          <p:xfrm>
            <a:off x="8583612" y="5992812"/>
            <a:ext cx="179388" cy="2555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64" name="Formula" r:id="rId20" imgW="90170" imgH="128270" progId="Equation.Ribbit">
                    <p:embed/>
                  </p:oleObj>
                </mc:Choice>
                <mc:Fallback>
                  <p:oleObj name="Formula" r:id="rId20" imgW="90170" imgH="128270" progId="Equation.Ribbit">
                    <p:embed/>
                    <p:pic>
                      <p:nvPicPr>
                        <p:cNvPr id="0" name="对象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83612" y="5992812"/>
                          <a:ext cx="179388" cy="2555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2"/>
            </p:custDataLst>
          </p:nvPr>
        </p:nvSpPr>
        <p:spPr/>
        <p:txBody>
          <a:bodyPr/>
          <a:p>
            <a:r>
              <a:rPr lang="zh-CN"/>
              <a:t>完全性定理</a:t>
            </a:r>
            <a:endParaRPr 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609600" y="1371600"/>
          <a:ext cx="5640387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58" name="Formula" r:id="rId2" imgW="21345525" imgH="1390650" progId="Equation.Ribbit">
                  <p:embed/>
                </p:oleObj>
              </mc:Choice>
              <mc:Fallback>
                <p:oleObj name="Formula" r:id="rId2" imgW="21345525" imgH="1390650" progId="Equation.Ribbit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371600"/>
                        <a:ext cx="5640387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" name="组合 32"/>
          <p:cNvGrpSpPr/>
          <p:nvPr/>
        </p:nvGrpSpPr>
        <p:grpSpPr>
          <a:xfrm>
            <a:off x="609600" y="1828800"/>
            <a:ext cx="8153400" cy="2362200"/>
            <a:chOff x="609600" y="3886200"/>
            <a:chExt cx="8153400" cy="2362200"/>
          </a:xfrm>
        </p:grpSpPr>
        <p:graphicFrame>
          <p:nvGraphicFramePr>
            <p:cNvPr id="24" name="对象 23"/>
            <p:cNvGraphicFramePr>
              <a:graphicFrameLocks noChangeAspect="1"/>
            </p:cNvGraphicFramePr>
            <p:nvPr>
              <p:custDataLst>
                <p:tags r:id="rId4"/>
              </p:custDataLst>
            </p:nvPr>
          </p:nvGraphicFramePr>
          <p:xfrm>
            <a:off x="609600" y="3886200"/>
            <a:ext cx="3063875" cy="346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59" name="Formula" r:id="rId5" imgW="11582400" imgH="1314450" progId="Equation.Ribbit">
                    <p:embed/>
                  </p:oleObj>
                </mc:Choice>
                <mc:Fallback>
                  <p:oleObj name="Formula" r:id="rId5" imgW="11582400" imgH="1314450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9600" y="3886200"/>
                          <a:ext cx="3063875" cy="3460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对象 24"/>
            <p:cNvGraphicFramePr>
              <a:graphicFrameLocks noChangeAspect="1"/>
            </p:cNvGraphicFramePr>
            <p:nvPr>
              <p:custDataLst>
                <p:tags r:id="rId7"/>
              </p:custDataLst>
            </p:nvPr>
          </p:nvGraphicFramePr>
          <p:xfrm>
            <a:off x="706438" y="4305300"/>
            <a:ext cx="187960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60" name="Formula" r:id="rId8" imgW="7105650" imgH="1295400" progId="Equation.Ribbit">
                    <p:embed/>
                  </p:oleObj>
                </mc:Choice>
                <mc:Fallback>
                  <p:oleObj name="Formula" r:id="rId8" imgW="7105650" imgH="1295400" progId="Equation.Ribbit">
                    <p:embed/>
                    <p:pic>
                      <p:nvPicPr>
                        <p:cNvPr id="0" name="对象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6438" y="4305300"/>
                          <a:ext cx="1879600" cy="342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对象 26"/>
            <p:cNvGraphicFramePr>
              <a:graphicFrameLocks noChangeAspect="1"/>
            </p:cNvGraphicFramePr>
            <p:nvPr>
              <p:custDataLst>
                <p:tags r:id="rId10"/>
              </p:custDataLst>
            </p:nvPr>
          </p:nvGraphicFramePr>
          <p:xfrm>
            <a:off x="2057400" y="5562600"/>
            <a:ext cx="6467475" cy="371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61" name="Formula" r:id="rId11" imgW="24450675" imgH="1400175" progId="Equation.Ribbit">
                    <p:embed/>
                  </p:oleObj>
                </mc:Choice>
                <mc:Fallback>
                  <p:oleObj name="Formula" r:id="rId11" imgW="24450675" imgH="1400175" progId="Equation.Ribbit">
                    <p:embed/>
                    <p:pic>
                      <p:nvPicPr>
                        <p:cNvPr id="0" name="对象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57400" y="5562600"/>
                          <a:ext cx="6467475" cy="3714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对象 27"/>
            <p:cNvGraphicFramePr>
              <a:graphicFrameLocks noChangeAspect="1"/>
            </p:cNvGraphicFramePr>
            <p:nvPr>
              <p:custDataLst>
                <p:tags r:id="rId13"/>
              </p:custDataLst>
            </p:nvPr>
          </p:nvGraphicFramePr>
          <p:xfrm>
            <a:off x="1066800" y="5181600"/>
            <a:ext cx="7535862" cy="373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62" name="Formula" r:id="rId14" imgW="28489275" imgH="1409700" progId="Equation.Ribbit">
                    <p:embed/>
                  </p:oleObj>
                </mc:Choice>
                <mc:Fallback>
                  <p:oleObj name="Formula" r:id="rId14" imgW="28489275" imgH="1409700" progId="Equation.Ribbit">
                    <p:embed/>
                    <p:pic>
                      <p:nvPicPr>
                        <p:cNvPr id="0" name="对象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5181600"/>
                          <a:ext cx="7535862" cy="3730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对象 29"/>
            <p:cNvGraphicFramePr>
              <a:graphicFrameLocks noChangeAspect="1"/>
            </p:cNvGraphicFramePr>
            <p:nvPr>
              <p:custDataLst>
                <p:tags r:id="rId16"/>
              </p:custDataLst>
            </p:nvPr>
          </p:nvGraphicFramePr>
          <p:xfrm>
            <a:off x="1066800" y="4724400"/>
            <a:ext cx="4594225" cy="374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63" name="Formula" r:id="rId17" imgW="17364075" imgH="1409700" progId="Equation.Ribbit">
                    <p:embed/>
                  </p:oleObj>
                </mc:Choice>
                <mc:Fallback>
                  <p:oleObj name="Formula" r:id="rId17" imgW="17364075" imgH="1409700" progId="Equation.Ribbit">
                    <p:embed/>
                    <p:pic>
                      <p:nvPicPr>
                        <p:cNvPr id="0" name="对象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4724400"/>
                          <a:ext cx="4594225" cy="374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对象 30"/>
            <p:cNvGraphicFramePr>
              <a:graphicFrameLocks noChangeAspect="1"/>
            </p:cNvGraphicFramePr>
            <p:nvPr>
              <p:custDataLst>
                <p:tags r:id="rId19"/>
              </p:custDataLst>
            </p:nvPr>
          </p:nvGraphicFramePr>
          <p:xfrm>
            <a:off x="8583612" y="5992812"/>
            <a:ext cx="179388" cy="2555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64" name="Formula" r:id="rId20" imgW="90170" imgH="128270" progId="Equation.Ribbit">
                    <p:embed/>
                  </p:oleObj>
                </mc:Choice>
                <mc:Fallback>
                  <p:oleObj name="Formula" r:id="rId20" imgW="90170" imgH="128270" progId="Equation.Ribbit">
                    <p:embed/>
                    <p:pic>
                      <p:nvPicPr>
                        <p:cNvPr id="0" name="对象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83612" y="5992812"/>
                          <a:ext cx="179388" cy="2555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2"/>
            </p:custDataLst>
          </p:nvPr>
        </p:nvSpPr>
        <p:spPr/>
        <p:txBody>
          <a:bodyPr/>
          <a:p>
            <a:r>
              <a:rPr lang="zh-CN"/>
              <a:t>完全性定理</a:t>
            </a:r>
            <a:endParaRPr 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1066800" y="3935095"/>
                <a:ext cx="4592955" cy="39878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对于任何模型，若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可满足，则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可满足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4"/>
                </p:custDataLst>
              </p:nvPr>
            </p:nvSpPr>
            <p:spPr>
              <a:xfrm>
                <a:off x="1066800" y="3935095"/>
                <a:ext cx="4592955" cy="398780"/>
              </a:xfrm>
              <a:prstGeom prst="rect">
                <a:avLst/>
              </a:prstGeom>
              <a:blipFill rotWithShape="1">
                <a:blip r:embed="rId25"/>
                <a:stretch>
                  <a:fillRect l="-207" t="-2389" r="-207" b="-2389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609600" y="1371600"/>
          <a:ext cx="5640387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58" name="Formula" r:id="rId2" imgW="21345525" imgH="1390650" progId="Equation.Ribbit">
                  <p:embed/>
                </p:oleObj>
              </mc:Choice>
              <mc:Fallback>
                <p:oleObj name="Formula" r:id="rId2" imgW="21345525" imgH="1390650" progId="Equation.Ribbit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371600"/>
                        <a:ext cx="5640387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" name="组合 32"/>
          <p:cNvGrpSpPr/>
          <p:nvPr/>
        </p:nvGrpSpPr>
        <p:grpSpPr>
          <a:xfrm>
            <a:off x="609600" y="1828800"/>
            <a:ext cx="8153400" cy="2362200"/>
            <a:chOff x="609600" y="3886200"/>
            <a:chExt cx="8153400" cy="2362200"/>
          </a:xfrm>
        </p:grpSpPr>
        <p:graphicFrame>
          <p:nvGraphicFramePr>
            <p:cNvPr id="24" name="对象 23"/>
            <p:cNvGraphicFramePr>
              <a:graphicFrameLocks noChangeAspect="1"/>
            </p:cNvGraphicFramePr>
            <p:nvPr>
              <p:custDataLst>
                <p:tags r:id="rId4"/>
              </p:custDataLst>
            </p:nvPr>
          </p:nvGraphicFramePr>
          <p:xfrm>
            <a:off x="609600" y="3886200"/>
            <a:ext cx="3063875" cy="346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59" name="Formula" r:id="rId5" imgW="11582400" imgH="1314450" progId="Equation.Ribbit">
                    <p:embed/>
                  </p:oleObj>
                </mc:Choice>
                <mc:Fallback>
                  <p:oleObj name="Formula" r:id="rId5" imgW="11582400" imgH="1314450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9600" y="3886200"/>
                          <a:ext cx="3063875" cy="3460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对象 24"/>
            <p:cNvGraphicFramePr>
              <a:graphicFrameLocks noChangeAspect="1"/>
            </p:cNvGraphicFramePr>
            <p:nvPr>
              <p:custDataLst>
                <p:tags r:id="rId7"/>
              </p:custDataLst>
            </p:nvPr>
          </p:nvGraphicFramePr>
          <p:xfrm>
            <a:off x="706438" y="4305300"/>
            <a:ext cx="187960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60" name="Formula" r:id="rId8" imgW="7105650" imgH="1295400" progId="Equation.Ribbit">
                    <p:embed/>
                  </p:oleObj>
                </mc:Choice>
                <mc:Fallback>
                  <p:oleObj name="Formula" r:id="rId8" imgW="7105650" imgH="1295400" progId="Equation.Ribbit">
                    <p:embed/>
                    <p:pic>
                      <p:nvPicPr>
                        <p:cNvPr id="0" name="对象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6438" y="4305300"/>
                          <a:ext cx="1879600" cy="342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对象 26"/>
            <p:cNvGraphicFramePr>
              <a:graphicFrameLocks noChangeAspect="1"/>
            </p:cNvGraphicFramePr>
            <p:nvPr>
              <p:custDataLst>
                <p:tags r:id="rId10"/>
              </p:custDataLst>
            </p:nvPr>
          </p:nvGraphicFramePr>
          <p:xfrm>
            <a:off x="2057400" y="5562600"/>
            <a:ext cx="6467475" cy="371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61" name="Formula" r:id="rId11" imgW="24450675" imgH="1400175" progId="Equation.Ribbit">
                    <p:embed/>
                  </p:oleObj>
                </mc:Choice>
                <mc:Fallback>
                  <p:oleObj name="Formula" r:id="rId11" imgW="24450675" imgH="1400175" progId="Equation.Ribbit">
                    <p:embed/>
                    <p:pic>
                      <p:nvPicPr>
                        <p:cNvPr id="0" name="对象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57400" y="5562600"/>
                          <a:ext cx="6467475" cy="3714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对象 27"/>
            <p:cNvGraphicFramePr>
              <a:graphicFrameLocks noChangeAspect="1"/>
            </p:cNvGraphicFramePr>
            <p:nvPr>
              <p:custDataLst>
                <p:tags r:id="rId13"/>
              </p:custDataLst>
            </p:nvPr>
          </p:nvGraphicFramePr>
          <p:xfrm>
            <a:off x="1066800" y="5181600"/>
            <a:ext cx="7535862" cy="373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62" name="Formula" r:id="rId14" imgW="28489275" imgH="1409700" progId="Equation.Ribbit">
                    <p:embed/>
                  </p:oleObj>
                </mc:Choice>
                <mc:Fallback>
                  <p:oleObj name="Formula" r:id="rId14" imgW="28489275" imgH="1409700" progId="Equation.Ribbit">
                    <p:embed/>
                    <p:pic>
                      <p:nvPicPr>
                        <p:cNvPr id="0" name="对象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5181600"/>
                          <a:ext cx="7535862" cy="3730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对象 29"/>
            <p:cNvGraphicFramePr>
              <a:graphicFrameLocks noChangeAspect="1"/>
            </p:cNvGraphicFramePr>
            <p:nvPr>
              <p:custDataLst>
                <p:tags r:id="rId16"/>
              </p:custDataLst>
            </p:nvPr>
          </p:nvGraphicFramePr>
          <p:xfrm>
            <a:off x="1066800" y="4724400"/>
            <a:ext cx="4594225" cy="374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63" name="Formula" r:id="rId17" imgW="17364075" imgH="1409700" progId="Equation.Ribbit">
                    <p:embed/>
                  </p:oleObj>
                </mc:Choice>
                <mc:Fallback>
                  <p:oleObj name="Formula" r:id="rId17" imgW="17364075" imgH="1409700" progId="Equation.Ribbit">
                    <p:embed/>
                    <p:pic>
                      <p:nvPicPr>
                        <p:cNvPr id="0" name="对象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4724400"/>
                          <a:ext cx="4594225" cy="374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对象 30"/>
            <p:cNvGraphicFramePr>
              <a:graphicFrameLocks noChangeAspect="1"/>
            </p:cNvGraphicFramePr>
            <p:nvPr>
              <p:custDataLst>
                <p:tags r:id="rId19"/>
              </p:custDataLst>
            </p:nvPr>
          </p:nvGraphicFramePr>
          <p:xfrm>
            <a:off x="8583612" y="5992812"/>
            <a:ext cx="179388" cy="2555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64" name="Formula" r:id="rId20" imgW="90170" imgH="128270" progId="Equation.Ribbit">
                    <p:embed/>
                  </p:oleObj>
                </mc:Choice>
                <mc:Fallback>
                  <p:oleObj name="Formula" r:id="rId20" imgW="90170" imgH="128270" progId="Equation.Ribbit">
                    <p:embed/>
                    <p:pic>
                      <p:nvPicPr>
                        <p:cNvPr id="0" name="对象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83612" y="5992812"/>
                          <a:ext cx="179388" cy="2555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2"/>
            </p:custDataLst>
          </p:nvPr>
        </p:nvSpPr>
        <p:spPr/>
        <p:txBody>
          <a:bodyPr/>
          <a:p>
            <a:r>
              <a:rPr lang="zh-CN"/>
              <a:t>完全性定理</a:t>
            </a:r>
            <a:endParaRPr 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1068070" y="4495800"/>
                <a:ext cx="4895850" cy="39878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定理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6.19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可满足且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∪{¬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可满足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070" y="4495800"/>
                <a:ext cx="4895850" cy="398780"/>
              </a:xfrm>
              <a:prstGeom prst="rect">
                <a:avLst/>
              </a:prstGeom>
              <a:blipFill rotWithShape="1">
                <a:blip r:embed="rId23"/>
                <a:stretch>
                  <a:fillRect l="-195" t="-2389" r="-195" b="-2389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1068070" y="3935095"/>
                <a:ext cx="5789295" cy="39878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有效性：对于任何模型，若满足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，则也满足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5"/>
                </p:custDataLst>
              </p:nvPr>
            </p:nvSpPr>
            <p:spPr>
              <a:xfrm>
                <a:off x="1068070" y="3935095"/>
                <a:ext cx="5789295" cy="398780"/>
              </a:xfrm>
              <a:prstGeom prst="rect">
                <a:avLst/>
              </a:prstGeom>
              <a:blipFill rotWithShape="1">
                <a:blip r:embed="rId26"/>
                <a:stretch>
                  <a:fillRect l="-165" t="-2389" r="-165" b="-2389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</a:fld>
            <a:endParaRPr lang="en-US" altLang="zh-CN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608400" y="1371600"/>
          <a:ext cx="7502525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1" name="Formula" r:id="rId1" imgW="28394025" imgH="1409700" progId="Equation.Ribbit">
                  <p:embed/>
                </p:oleObj>
              </mc:Choice>
              <mc:Fallback>
                <p:oleObj name="Formula" r:id="rId1" imgW="28394025" imgH="1409700" progId="Equation.Ribbit">
                  <p:embed/>
                  <p:pic>
                    <p:nvPicPr>
                      <p:cNvPr id="0" name="对象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00" y="1371600"/>
                        <a:ext cx="7502525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600074" y="1828800"/>
          <a:ext cx="5495926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2" name="Formula" r:id="rId3" imgW="20802600" imgH="1323975" progId="Equation.Ribbit">
                  <p:embed/>
                </p:oleObj>
              </mc:Choice>
              <mc:Fallback>
                <p:oleObj name="Formula" r:id="rId3" imgW="20802600" imgH="1323975" progId="Equation.Ribbit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074" y="1828800"/>
                        <a:ext cx="5495926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组合 15"/>
          <p:cNvGrpSpPr/>
          <p:nvPr/>
        </p:nvGrpSpPr>
        <p:grpSpPr>
          <a:xfrm>
            <a:off x="609600" y="2438400"/>
            <a:ext cx="7696200" cy="1309687"/>
            <a:chOff x="609600" y="2438400"/>
            <a:chExt cx="7696200" cy="1309687"/>
          </a:xfrm>
        </p:grpSpPr>
        <p:graphicFrame>
          <p:nvGraphicFramePr>
            <p:cNvPr id="11" name="对象 10"/>
            <p:cNvGraphicFramePr>
              <a:graphicFrameLocks noChangeAspect="1"/>
            </p:cNvGraphicFramePr>
            <p:nvPr/>
          </p:nvGraphicFramePr>
          <p:xfrm>
            <a:off x="609600" y="2438400"/>
            <a:ext cx="4964113" cy="376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04" name="Formula" r:id="rId5" imgW="18792825" imgH="1409700" progId="Equation.Ribbit">
                    <p:embed/>
                  </p:oleObj>
                </mc:Choice>
                <mc:Fallback>
                  <p:oleObj name="Formula" r:id="rId5" imgW="18792825" imgH="1409700" progId="Equation.Ribbit">
                    <p:embed/>
                    <p:pic>
                      <p:nvPicPr>
                        <p:cNvPr id="0" name="对象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9600" y="2438400"/>
                          <a:ext cx="4964113" cy="3762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对象 11"/>
            <p:cNvGraphicFramePr>
              <a:graphicFrameLocks noChangeAspect="1"/>
            </p:cNvGraphicFramePr>
            <p:nvPr/>
          </p:nvGraphicFramePr>
          <p:xfrm>
            <a:off x="1404000" y="3352800"/>
            <a:ext cx="3267075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05" name="Formula" r:id="rId7" imgW="12372975" imgH="1304925" progId="Equation.Ribbit">
                    <p:embed/>
                  </p:oleObj>
                </mc:Choice>
                <mc:Fallback>
                  <p:oleObj name="Formula" r:id="rId7" imgW="12372975" imgH="1304925" progId="Equation.Ribbit">
                    <p:embed/>
                    <p:pic>
                      <p:nvPicPr>
                        <p:cNvPr id="0" name="对象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04000" y="3352800"/>
                          <a:ext cx="3267075" cy="349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对象 13"/>
            <p:cNvGraphicFramePr>
              <a:graphicFrameLocks noChangeAspect="1"/>
            </p:cNvGraphicFramePr>
            <p:nvPr/>
          </p:nvGraphicFramePr>
          <p:xfrm>
            <a:off x="8126413" y="3492500"/>
            <a:ext cx="179387" cy="2555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06" name="Formula" r:id="rId9" imgW="90170" imgH="128270" progId="Equation.Ribbit">
                    <p:embed/>
                  </p:oleObj>
                </mc:Choice>
                <mc:Fallback>
                  <p:oleObj name="Formula" r:id="rId9" imgW="90170" imgH="128270" progId="Equation.Ribbit">
                    <p:embed/>
                    <p:pic>
                      <p:nvPicPr>
                        <p:cNvPr id="0" name="对象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26413" y="3492500"/>
                          <a:ext cx="179387" cy="2555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14"/>
            <p:cNvGraphicFramePr>
              <a:graphicFrameLocks noChangeAspect="1"/>
            </p:cNvGraphicFramePr>
            <p:nvPr/>
          </p:nvGraphicFramePr>
          <p:xfrm>
            <a:off x="1404000" y="2895600"/>
            <a:ext cx="5480050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07" name="Formula" r:id="rId11" imgW="20745450" imgH="1314450" progId="Equation.Ribbit">
                    <p:embed/>
                  </p:oleObj>
                </mc:Choice>
                <mc:Fallback>
                  <p:oleObj name="Formula" r:id="rId11" imgW="20745450" imgH="1314450" progId="Equation.Ribbit">
                    <p:embed/>
                    <p:pic>
                      <p:nvPicPr>
                        <p:cNvPr id="0" name="对象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04000" y="2895600"/>
                          <a:ext cx="5480050" cy="349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/>
        <p:txBody>
          <a:bodyPr/>
          <a:p>
            <a:r>
              <a:rPr lang="zh-CN"/>
              <a:t>紧致性定理</a:t>
            </a:r>
            <a:endParaRPr 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一阶逻辑的不可判定性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b="1">
                    <a:solidFill>
                      <a:schemeClr val="accent5"/>
                    </a:solidFill>
                  </a:rPr>
                  <a:t>不可判定</a:t>
                </a:r>
                <a:r>
                  <a:rPr lang="zh-CN" b="1">
                    <a:solidFill>
                      <a:schemeClr val="accent5"/>
                    </a:solidFill>
                  </a:rPr>
                  <a:t>性（</a:t>
                </a:r>
                <a:r>
                  <a:rPr lang="en-US" altLang="zh-CN" b="1">
                    <a:solidFill>
                      <a:schemeClr val="accent5"/>
                    </a:solidFill>
                  </a:rPr>
                  <a:t>Church/Turing, 1936/1937</a:t>
                </a:r>
                <a:r>
                  <a:rPr lang="zh-CN" b="1">
                    <a:solidFill>
                      <a:schemeClr val="accent5"/>
                    </a:solidFill>
                  </a:rPr>
                  <a:t>）</a:t>
                </a:r>
                <a:r>
                  <a:rPr lang="zh-CN" altLang="en-US">
                    <a:solidFill>
                      <a:schemeClr val="tx1"/>
                    </a:solidFill>
                  </a:rPr>
                  <a:t>：</a:t>
                </a:r>
                <a:r>
                  <a:rPr lang="zh-CN" altLang="en-US"/>
                  <a:t>对给定公式集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和公式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F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r>
                  <a:rPr lang="zh-CN" altLang="en-US">
                    <a:sym typeface="+mn-ea"/>
                  </a:rPr>
                  <a:t>不存在一个算法能判断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𝐹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是否成立且</a:t>
                </a:r>
                <a:r>
                  <a:rPr lang="zh-CN" altLang="en-US">
                    <a:sym typeface="+mn-ea"/>
                  </a:rPr>
                  <a:t>始终终止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b="1">
                    <a:solidFill>
                      <a:schemeClr val="accent5"/>
                    </a:solidFill>
                  </a:rPr>
                  <a:t>半可判定性</a:t>
                </a:r>
                <a:r>
                  <a:rPr lang="zh-CN" altLang="en-US"/>
                  <a:t>：但存在一个算法，对给定的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和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F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𝐹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，则可在有限步内检查这一事实。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636905" lvl="1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/>
                  <a:t>可以构造这样的算法，它在一阶逻辑自然推理系统中搜索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𝐹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的证明树，若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𝐹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是可证的，这算法最终能在有限步找到证明树；但是若不可证，则这样的算法不会终止。</a:t>
                </a:r>
                <a:endParaRPr lang="zh-CN" altLang="en-US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-78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协调性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命题</a:t>
                </a:r>
                <a:r>
                  <a:rPr lang="en-US" altLang="zh-CN" b="1"/>
                  <a:t>6.2.</a:t>
                </a:r>
                <a:r>
                  <a:rPr lang="en-US" altLang="zh-CN"/>
                  <a:t>  </a:t>
                </a:r>
                <a:r>
                  <a:rPr lang="zh-CN" altLang="en-US"/>
                  <a:t>以下</a:t>
                </a:r>
                <a:r>
                  <a:rPr lang="en-US" altLang="zh-CN"/>
                  <a:t>4</a:t>
                </a:r>
                <a:r>
                  <a:rPr lang="zh-CN" altLang="en-US"/>
                  <a:t>点等价：</a:t>
                </a:r>
                <a:endParaRPr lang="zh-CN" altLang="en-US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000"/>
                  <a:t>(1)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𝐼𝑛𝑐𝑜𝑛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；</a:t>
                </a:r>
                <a:endParaRPr lang="en-US" altLang="zh-CN" sz="2000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000"/>
                  <a:t>(2) </a:t>
                </a:r>
                <a:r>
                  <a:rPr lang="zh-CN" altLang="en-US" sz="2000"/>
                  <a:t>存在公式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/>
                  <a:t>，存在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的有穷子集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，使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⊢¬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可证；</a:t>
                </a:r>
                <a:endParaRPr lang="en-US" altLang="zh-CN" sz="2000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000"/>
                  <a:t>(3) </a:t>
                </a:r>
                <a:r>
                  <a:rPr lang="zh-CN" altLang="en-US" sz="2000"/>
                  <a:t>对任何公式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/>
                  <a:t>，存在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的有穷子集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，使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可证；</a:t>
                </a:r>
                <a:endParaRPr lang="en-US" altLang="zh-CN" sz="2000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000"/>
                  <a:t>(4) </a:t>
                </a:r>
                <a:r>
                  <a:rPr lang="zh-CN" altLang="en-US" sz="2000"/>
                  <a:t>对任何公式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，存在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的有穷子集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，使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⊢¬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可证。</a:t>
                </a:r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证：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2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)⇒(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⊢¬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可证</a:t>
                </a:r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⇒</m:t>
                    </m:r>
                  </m:oMath>
                </a14:m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可证</a:t>
                </a: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（矛盾规则）</a:t>
                </a:r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⇒</m:t>
                    </m:r>
                  </m:oMath>
                </a14:m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可证，</a:t>
                </a:r>
                <a:r>
                  <a:rPr lang="zh-CN" altLang="en-US" sz="2000">
                    <a:sym typeface="+mn-ea"/>
                  </a:rPr>
                  <a:t>对任何公式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-3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皮亚诺算数公理（</a:t>
            </a:r>
            <a:r>
              <a:rPr lang="en-US" altLang="zh-CN">
                <a:sym typeface="+mn-ea"/>
              </a:rPr>
              <a:t>PA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r>
                  <a:rPr lang="zh-CN" altLang="en-US">
                    <a:sym typeface="+mn-ea"/>
                  </a:rPr>
                  <a:t>公理</a:t>
                </a:r>
                <a:r>
                  <a:rPr lang="en-US" altLang="zh-CN"/>
                  <a:t>1</a:t>
                </a:r>
                <a:r>
                  <a:rPr lang="zh-CN" altLang="en-US"/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𝑁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𝑁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:r>
                  <a:rPr lang="en-US" altLang="zh-CN">
                    <a:sym typeface="+mn-ea"/>
                  </a:rPr>
                  <a:t>0</a:t>
                </a:r>
                <a:r>
                  <a:rPr lang="zh-CN" altLang="en-US">
                    <a:sym typeface="+mn-ea"/>
                  </a:rPr>
                  <a:t>是自然数</a:t>
                </a:r>
                <a:endParaRPr lang="zh-CN" altLang="en-US"/>
              </a:p>
              <a:p>
                <a:r>
                  <a:rPr lang="zh-CN" altLang="en-US">
                    <a:sym typeface="+mn-ea"/>
                  </a:rPr>
                  <a:t>公理</a:t>
                </a:r>
                <a:r>
                  <a:rPr lang="en-US" altLang="zh-CN"/>
                  <a:t>2</a:t>
                </a:r>
                <a:r>
                  <a:rPr lang="zh-CN" altLang="en-US"/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∀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𝑁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’.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’≐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𝑆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zh-CN" altLang="en-US"/>
              </a:p>
              <a:p>
                <a:pPr lvl="1"/>
                <a:r>
                  <a:rPr lang="zh-CN" altLang="en-US"/>
                  <a:t>每个确定的自然数，有确定的后继</a:t>
                </a:r>
                <a:endParaRPr lang="zh-CN" altLang="en-US"/>
              </a:p>
              <a:p>
                <a:r>
                  <a:rPr lang="zh-CN" altLang="en-US">
                    <a:sym typeface="+mn-ea"/>
                  </a:rPr>
                  <a:t>公理</a:t>
                </a:r>
                <a:r>
                  <a:rPr lang="en-US" altLang="zh-CN"/>
                  <a:t>3</a:t>
                </a:r>
                <a:r>
                  <a:rPr lang="zh-CN" altLang="en-US"/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∀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𝑁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,¬(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𝑆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)≐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zh-CN" altLang="en-US"/>
              </a:p>
              <a:p>
                <a:pPr lvl="1"/>
                <a:r>
                  <a:rPr lang="en-US" altLang="zh-CN"/>
                  <a:t>0</a:t>
                </a:r>
                <a:r>
                  <a:rPr lang="zh-CN" altLang="en-US"/>
                  <a:t>不是任何自然数的后继</a:t>
                </a:r>
                <a:endParaRPr lang="zh-CN" altLang="en-US"/>
              </a:p>
              <a:p>
                <a:r>
                  <a:rPr lang="zh-CN" altLang="en-US">
                    <a:sym typeface="+mn-ea"/>
                  </a:rPr>
                  <a:t>公理</a:t>
                </a:r>
                <a:r>
                  <a:rPr lang="en-US" altLang="zh-CN"/>
                  <a:t>4</a:t>
                </a:r>
                <a:r>
                  <a:rPr lang="zh-CN" altLang="en-US"/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∀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𝑏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𝑁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,¬(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𝑏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)→¬(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𝑆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)≐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𝑆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𝑏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zh-CN" altLang="en-US"/>
              </a:p>
              <a:p>
                <a:pPr lvl="1"/>
                <a:r>
                  <a:rPr lang="zh-CN" altLang="en-US"/>
                  <a:t>不同的自然数有不同的后继；</a:t>
                </a:r>
                <a:endParaRPr lang="zh-CN" altLang="en-US"/>
              </a:p>
              <a:p>
                <a:r>
                  <a:rPr lang="zh-CN" altLang="en-US">
                    <a:sym typeface="+mn-ea"/>
                  </a:rPr>
                  <a:t>公理</a:t>
                </a:r>
                <a:r>
                  <a:rPr lang="en-US" altLang="zh-CN"/>
                  <a:t>5</a:t>
                </a:r>
                <a:r>
                  <a:rPr lang="zh-CN" altLang="en-US"/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∀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⊆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𝑁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⋀(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𝑆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)→(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𝑁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zh-CN" altLang="en-US"/>
              </a:p>
              <a:p>
                <a:pPr lvl="1"/>
                <a:r>
                  <a:rPr lang="zh-CN" altLang="en-US"/>
                  <a:t>任意自然数的子集，如果</a:t>
                </a:r>
                <a:r>
                  <a:rPr lang="en-US" altLang="zh-CN"/>
                  <a:t>0</a:t>
                </a:r>
                <a:r>
                  <a:rPr lang="zh-CN" altLang="en-US"/>
                  <a:t>属于它且</a:t>
                </a:r>
                <a:r>
                  <a:rPr lang="en-US" altLang="zh-CN"/>
                  <a:t>n</a:t>
                </a:r>
                <a:r>
                  <a:rPr lang="zh-CN" altLang="en-US"/>
                  <a:t>属于它能推出</a:t>
                </a:r>
                <a:r>
                  <a:rPr lang="en-US" altLang="zh-CN"/>
                  <a:t>S(N)</a:t>
                </a:r>
                <a:r>
                  <a:rPr lang="zh-CN" altLang="en-US"/>
                  <a:t>也属于它，则它等价于自然数集</a:t>
                </a:r>
                <a:r>
                  <a:rPr lang="zh-CN" altLang="en-US">
                    <a:sym typeface="+mn-ea"/>
                  </a:rPr>
                  <a:t>（归纳公理）</a:t>
                </a:r>
                <a:endParaRPr lang="zh-CN" altLang="en-US"/>
              </a:p>
              <a:p>
                <a:endParaRPr lang="zh-CN" altLang="en-US"/>
              </a:p>
              <a:p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-25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哥德尔的不完全性定理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>
                    <a:solidFill>
                      <a:schemeClr val="accent5"/>
                    </a:solidFill>
                  </a:rPr>
                  <a:t>不完全性定理（Kurt Gödel, 1931）：</a:t>
                </a:r>
                <a:r>
                  <a:rPr lang="zh-CN" altLang="en-US"/>
                  <a:t>不存在一个一致的</a:t>
                </a:r>
                <a:r>
                  <a:rPr lang="zh-CN" altLang="en-US">
                    <a:sym typeface="+mn-ea"/>
                  </a:rPr>
                  <a:t>（相容的，无矛盾的）公理系统，可以在系统内证明所有的初等算术语言所表达的命题。</a:t>
                </a:r>
                <a:endParaRPr lang="zh-CN" altLang="en-US">
                  <a:sym typeface="+mn-ea"/>
                </a:endParaRPr>
              </a:p>
              <a:p>
                <a:pPr marL="636905" lvl="1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charset="0"/>
                  <a:buChar char="Ø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∄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𝐹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⊇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𝑃𝐴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且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𝐹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 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𝑠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.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. ∀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 有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𝐹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</m:oMath>
                </a14:m>
                <a:endParaRPr lang="zh-CN" altLang="en-US"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/>
                  <a:t>也可以说，若一个公理体系至少蕴含了皮亚诺算术公理（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PA</a:t>
                </a:r>
                <a:r>
                  <a:rPr lang="zh-CN" altLang="en-US"/>
                  <a:t>），且如果它是一致的，那么它是不完备的。</a:t>
                </a:r>
                <a:endParaRPr lang="zh-CN" altLang="en-US"/>
              </a:p>
              <a:p>
                <a:pPr marL="636905" lvl="1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b="1">
                    <a:solidFill>
                      <a:schemeClr val="accent5"/>
                    </a:solidFill>
                  </a:rPr>
                  <a:t>完备</a:t>
                </a:r>
                <a:r>
                  <a:rPr lang="zh-CN" altLang="en-US"/>
                  <a:t>，指“对于任何可在这个公理体系内描述的命题，都可以在这个公理体系内得到判定，要么是正确的，要么是错误的”。</a:t>
                </a:r>
                <a:endParaRPr lang="zh-CN" altLang="en-US"/>
              </a:p>
              <a:p>
                <a:pPr marL="636905" lvl="1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/>
                  <a:t>哥德尔构造的算术命题在包含</a:t>
                </a:r>
                <a:r>
                  <a:rPr lang="en-US" altLang="zh-CN"/>
                  <a:t>ZFC</a:t>
                </a:r>
                <a:r>
                  <a:rPr lang="zh-CN" altLang="en-US"/>
                  <a:t>的公理系统中也无法得到判定。</a:t>
                </a:r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哥德尔的不完全性定理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/>
                  <a:t>简要证明过程：</a:t>
                </a:r>
                <a:endParaRPr lang="zh-CN" altLang="en-US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000"/>
                  <a:t>对于公式</a:t>
                </a:r>
                <a:r>
                  <a:rPr lang="en-US" altLang="zh-CN" sz="2000"/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/>
                  <a:t>，令</a:t>
                </a:r>
                <a:r>
                  <a:rPr lang="en-US" altLang="zh-CN" sz="2000"/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#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 sz="2000"/>
                  <a:t> </a:t>
                </a:r>
                <a:r>
                  <a:rPr lang="zh-CN" altLang="en-US" sz="2000"/>
                  <a:t>表示</a:t>
                </a:r>
                <a:r>
                  <a:rPr lang="en-US" altLang="zh-CN" sz="2000"/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 sz="2000"/>
                  <a:t> </a:t>
                </a:r>
                <a:r>
                  <a:rPr lang="zh-CN" altLang="en-US" sz="2000"/>
                  <a:t>的哥德尔码。</a:t>
                </a:r>
                <a:endParaRPr lang="zh-CN" altLang="en-US" sz="2000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 sz="2000" u="sng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000" u="sng"/>
                  <a:t>“</a:t>
                </a:r>
                <a:r>
                  <a:rPr lang="zh-CN" altLang="en-US" sz="2000" u="sng"/>
                  <a:t>一个序列的公式是否构成一个公式的证明</a:t>
                </a:r>
                <a:r>
                  <a:rPr lang="en-US" altLang="zh-CN" sz="2000" u="sng"/>
                  <a:t>”</a:t>
                </a:r>
                <a:r>
                  <a:rPr lang="zh-CN" altLang="en-US" sz="2000"/>
                  <a:t>在</a:t>
                </a:r>
                <a:r>
                  <a:rPr lang="zh-CN" altLang="en-US" sz="2000">
                    <a:sym typeface="+mn-ea"/>
                  </a:rPr>
                  <a:t>所有包含</a:t>
                </a: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PA</a:t>
                </a:r>
                <a:r>
                  <a:rPr lang="zh-CN" altLang="en-US" sz="2000">
                    <a:sym typeface="+mn-ea"/>
                  </a:rPr>
                  <a:t>的公理系统</a:t>
                </a: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F </a:t>
                </a:r>
                <a:r>
                  <a:rPr lang="zh-CN" altLang="en-US" sz="2000">
                    <a:sym typeface="+mn-ea"/>
                  </a:rPr>
                  <a:t>中是</a:t>
                </a:r>
                <a:r>
                  <a:rPr lang="zh-CN" altLang="en-US" sz="2000"/>
                  <a:t>可判定的，因此二元关系</a:t>
                </a:r>
                <a:r>
                  <a:rPr lang="en-US" altLang="zh-CN" sz="2000" u="sng"/>
                  <a:t>“</a:t>
                </a:r>
                <a14:m>
                  <m:oMath xmlns:m="http://schemas.openxmlformats.org/officeDocument/2006/math">
                    <m:r>
                      <a:rPr lang="en-US" altLang="zh-CN" sz="2000" i="1" u="sng">
                        <a:latin typeface="Cambria Math" panose="02040503050406030204" charset="0"/>
                        <a:cs typeface="Cambria Math" panose="02040503050406030204" charset="0"/>
                      </a:rPr>
                      <m:t>𝑥</m:t>
                    </m:r>
                  </m:oMath>
                </a14:m>
                <a:r>
                  <a:rPr lang="en-US" altLang="zh-CN" sz="2000" u="sng"/>
                  <a:t> </a:t>
                </a:r>
                <a:r>
                  <a:rPr lang="zh-CN" altLang="en-US" sz="2000" u="sng"/>
                  <a:t>是</a:t>
                </a:r>
                <a:r>
                  <a:rPr lang="en-US" altLang="zh-CN" sz="2000" u="sng"/>
                  <a:t> </a:t>
                </a:r>
                <a14:m>
                  <m:oMath xmlns:m="http://schemas.openxmlformats.org/officeDocument/2006/math">
                    <m:r>
                      <a:rPr lang="en-US" altLang="zh-CN" sz="2000" i="1" u="sng">
                        <a:latin typeface="Cambria Math" panose="02040503050406030204" charset="0"/>
                        <a:cs typeface="Cambria Math" panose="02040503050406030204" charset="0"/>
                      </a:rPr>
                      <m:t>𝑦</m:t>
                    </m:r>
                  </m:oMath>
                </a14:m>
                <a:r>
                  <a:rPr lang="en-US" altLang="zh-CN" sz="2000" u="sng"/>
                  <a:t> </a:t>
                </a:r>
                <a:r>
                  <a:rPr lang="zh-CN" altLang="en-US" sz="2000" u="sng"/>
                  <a:t>的证明</a:t>
                </a:r>
                <a:r>
                  <a:rPr lang="en-US" altLang="zh-CN" sz="2000" u="sng"/>
                  <a:t>”</a:t>
                </a:r>
                <a:r>
                  <a:rPr lang="zh-CN" altLang="en-US" sz="2000"/>
                  <a:t>是可以在</a:t>
                </a:r>
                <a:r>
                  <a:rPr lang="en-US" altLang="zh-CN" sz="2000"/>
                  <a:t> </a:t>
                </a: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F </a:t>
                </a:r>
                <a:r>
                  <a:rPr lang="zh-CN" altLang="en-US" sz="2000"/>
                  <a:t>中表达的，记作</a:t>
                </a:r>
                <a:r>
                  <a:rPr lang="en-US" altLang="zh-CN" sz="20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chemeClr val="accent5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accent5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𝑷𝒓𝒇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accent5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𝑭</m:t>
                        </m:r>
                      </m:sub>
                    </m:sSub>
                    <m:r>
                      <a:rPr lang="en-US" altLang="zh-CN" sz="2000" b="1" i="1">
                        <a:solidFill>
                          <a:schemeClr val="accent5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b="1" i="1">
                        <a:solidFill>
                          <a:schemeClr val="accent5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𝒙</m:t>
                    </m:r>
                    <m:r>
                      <a:rPr lang="en-US" altLang="zh-CN" sz="2000" b="1" i="1">
                        <a:solidFill>
                          <a:schemeClr val="accent5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2000" b="1" i="1">
                        <a:solidFill>
                          <a:schemeClr val="accent5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𝒚</m:t>
                    </m:r>
                    <m:r>
                      <a:rPr lang="en-US" altLang="zh-CN" sz="2000" b="1" i="1">
                        <a:solidFill>
                          <a:schemeClr val="accent5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r>
                  <a:rPr lang="zh-CN" altLang="en-US" sz="2000">
                    <a:sym typeface="+mn-ea"/>
                  </a:rPr>
                  <a:t>此处</a:t>
                </a:r>
                <a:r>
                  <a:rPr lang="en-US" altLang="zh-CN" sz="2000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𝑥</m:t>
                    </m:r>
                  </m:oMath>
                </a14:m>
                <a:r>
                  <a:rPr lang="en-US" altLang="zh-CN" sz="2000">
                    <a:sym typeface="+mn-ea"/>
                  </a:rPr>
                  <a:t> </a:t>
                </a:r>
                <a:r>
                  <a:rPr lang="zh-CN" altLang="en-US" sz="2000">
                    <a:sym typeface="+mn-ea"/>
                  </a:rPr>
                  <a:t>和</a:t>
                </a:r>
                <a:r>
                  <a:rPr lang="en-US" altLang="zh-CN" sz="2000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𝑦</m:t>
                    </m:r>
                  </m:oMath>
                </a14:m>
                <a:r>
                  <a:rPr lang="en-US" altLang="zh-CN" sz="2000">
                    <a:sym typeface="+mn-ea"/>
                  </a:rPr>
                  <a:t> </a:t>
                </a:r>
                <a:r>
                  <a:rPr lang="zh-CN" altLang="en-US" sz="2000">
                    <a:sym typeface="+mn-ea"/>
                  </a:rPr>
                  <a:t>为公式的哥德尔码</a:t>
                </a: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公式</a:t>
                </a: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y</a:t>
                </a: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可证明可表示为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∃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𝑃𝑟𝑓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𝐹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𝑦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，简写为</a:t>
                </a: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chemeClr val="accent5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accent5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𝑷𝒓𝒐𝒗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accent5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𝑭</m:t>
                        </m:r>
                      </m:sub>
                    </m:sSub>
                    <m:r>
                      <a:rPr lang="en-US" altLang="zh-CN" sz="2000" b="1" i="1">
                        <a:solidFill>
                          <a:schemeClr val="accent5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b="1" i="1">
                        <a:solidFill>
                          <a:schemeClr val="accent5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𝒚</m:t>
                    </m:r>
                    <m:r>
                      <a:rPr lang="en-US" altLang="zh-CN" sz="2000" b="1" i="1">
                        <a:solidFill>
                          <a:schemeClr val="accent5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，则有</a:t>
                </a:r>
                <a:endParaRPr lang="zh-CN" altLang="en-US" sz="2000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𝐹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⊢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⇒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𝐹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⊢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𝑃𝑟𝑜𝑣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𝐹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(#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).</m:t>
                      </m:r>
                    </m:oMath>
                  </m:oMathPara>
                </a14:m>
                <a:endParaRPr lang="zh-CN" altLang="en-US" sz="2000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 sz="2000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 sz="200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-5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哥德尔的不完全性定理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表示</a:t>
                </a: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F</a:t>
                </a: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中任意只有一个自由变元的公式。</a:t>
                </a:r>
                <a:endParaRPr lang="zh-CN" altLang="en-US" sz="2000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000" b="1">
                  <a:solidFill>
                    <a:schemeClr val="accent5"/>
                  </a:solidFill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000" b="1">
                    <a:solidFill>
                      <a:schemeClr val="accent5"/>
                    </a:solidFill>
                  </a:rPr>
                  <a:t>对角化引理</a:t>
                </a:r>
                <a:r>
                  <a:rPr lang="zh-CN" altLang="en-US" sz="2000"/>
                  <a:t>：可以机械的构造公式</a:t>
                </a:r>
                <a:r>
                  <a:rPr lang="en-US" altLang="zh-CN" sz="2000"/>
                  <a:t> </a:t>
                </a: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D</a:t>
                </a:r>
                <a:r>
                  <a:rPr lang="zh-CN" altLang="en-US" sz="2000"/>
                  <a:t>，使得</a:t>
                </a:r>
                <a:endParaRPr lang="zh-CN" altLang="en-US" sz="2000"/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𝐹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⊢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𝐷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↔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[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#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𝐷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]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.</m:t>
                      </m:r>
                    </m:oMath>
                  </m:oMathPara>
                </a14:m>
                <a:endParaRPr lang="zh-CN" altLang="en-US" sz="2000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000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000"/>
                  <a:t>将对角化引理应用到</a:t>
                </a:r>
                <a:r>
                  <a:rPr lang="en-US" altLang="zh-CN" sz="2000"/>
                  <a:t> 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𝑃𝑟𝑜𝑣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𝐹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，则存在公式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使得</a:t>
                </a:r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𝐹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⊢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𝐹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↔</m:t>
                      </m:r>
                      <m:r>
                        <a:rPr lang="en-US" altLang="zh-CN" sz="2000">
                          <a:latin typeface="Cambria Math" panose="02040503050406030204" charset="0"/>
                          <a:cs typeface="Cambria Math" panose="02040503050406030204" charset="0"/>
                        </a:rPr>
                        <m:t>¬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𝑃𝑟𝑜𝑣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𝐹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[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#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𝐹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]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</m:oMath>
                  </m:oMathPara>
                </a14:m>
                <a:endParaRPr lang="en-US" altLang="zh-CN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𝐹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既不是可证的，也不是不可证的。</a:t>
                </a: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			         </a:t>
                </a: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  <a:sym typeface="Wingdings" panose="05000000000000000000" charset="0"/>
                  </a:rPr>
                  <a:t></a:t>
                </a:r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000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000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 sz="2000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 sz="2000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 sz="200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-389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哥德尔的不完全性定理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表示</a:t>
                </a: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F</a:t>
                </a: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中任意只有一个自由变元的公式。</a:t>
                </a:r>
                <a:endParaRPr lang="zh-CN" altLang="en-US" sz="2000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000" b="1">
                  <a:solidFill>
                    <a:schemeClr val="accent5"/>
                  </a:solidFill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000" b="1">
                    <a:solidFill>
                      <a:schemeClr val="accent5"/>
                    </a:solidFill>
                  </a:rPr>
                  <a:t>对角化引理</a:t>
                </a:r>
                <a:r>
                  <a:rPr lang="zh-CN" altLang="en-US" sz="2000"/>
                  <a:t>：可以机械的构造公式</a:t>
                </a:r>
                <a:r>
                  <a:rPr lang="en-US" altLang="zh-CN" sz="2000"/>
                  <a:t> </a:t>
                </a: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D</a:t>
                </a:r>
                <a:r>
                  <a:rPr lang="zh-CN" altLang="en-US" sz="2000"/>
                  <a:t>，使得</a:t>
                </a:r>
                <a:endParaRPr lang="zh-CN" altLang="en-US" sz="2000"/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𝐹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⊢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𝐷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↔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[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#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𝐷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]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.</m:t>
                      </m:r>
                    </m:oMath>
                  </m:oMathPara>
                </a14:m>
                <a:endParaRPr lang="zh-CN" altLang="en-US" sz="2000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000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000"/>
                  <a:t>将对角化引理应用到</a:t>
                </a:r>
                <a:r>
                  <a:rPr lang="en-US" altLang="zh-CN" sz="2000"/>
                  <a:t> 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𝑃𝑟𝑜𝑣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𝐹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，则存在公式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使得</a:t>
                </a:r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𝐹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⊢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𝐹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↔</m:t>
                      </m:r>
                      <m:r>
                        <a:rPr lang="en-US" altLang="zh-CN" sz="2000">
                          <a:latin typeface="Cambria Math" panose="02040503050406030204" charset="0"/>
                          <a:cs typeface="Cambria Math" panose="02040503050406030204" charset="0"/>
                        </a:rPr>
                        <m:t>¬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𝑃𝑟𝑜𝑣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𝐹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[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#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𝐹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]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</m:oMath>
                  </m:oMathPara>
                </a14:m>
                <a:endParaRPr lang="en-US" altLang="zh-CN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𝐹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既不是可证的，也不是不可证的。</a:t>
                </a: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			         </a:t>
                </a: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  <a:sym typeface="Wingdings" panose="05000000000000000000" charset="0"/>
                  </a:rPr>
                  <a:t></a:t>
                </a:r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000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000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 sz="2000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 sz="2000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 sz="200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-389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1143000" y="5943600"/>
                <a:ext cx="7245350" cy="706755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l"/>
                <a:r>
                  <a:rPr lang="zh-CN" altLang="en-US"/>
                  <a:t>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𝐹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可证，则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𝐹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𝑃𝑟𝑜𝑣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𝐹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(#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𝐹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可证，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l"/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又由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𝐹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𝐹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↔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𝑃𝑟𝑜𝑣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𝐹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(#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𝐹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可证知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𝐹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⊢¬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可证，则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Incon(F)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5943600"/>
                <a:ext cx="7245350" cy="706755"/>
              </a:xfrm>
              <a:prstGeom prst="rect">
                <a:avLst/>
              </a:prstGeom>
              <a:blipFill rotWithShape="1">
                <a:blip r:embed="rId2"/>
                <a:stretch>
                  <a:fillRect l="-131" t="-1348" r="-131" b="-1348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哥德尔的不完全性定理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 sz="2000">
                    <a:solidFill>
                      <a:schemeClr val="tx1"/>
                    </a:solidFill>
                    <a:sym typeface="+mn-ea"/>
                  </a:rPr>
                  <a:t>现证明对角化引理（给定公式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solidFill>
                      <a:schemeClr val="tx1"/>
                    </a:solidFill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𝐹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可证，则存在公式</a:t>
                </a: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D</a:t>
                </a: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，使得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𝐹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𝐷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↔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[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#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den>
                    </m:f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]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可证）</a:t>
                </a:r>
                <a:r>
                  <a:rPr lang="en-US" altLang="zh-CN" sz="2000">
                    <a:sym typeface="+mn-ea"/>
                  </a:rPr>
                  <a:t>:</a:t>
                </a:r>
                <a:endParaRPr lang="zh-CN" altLang="en-US" sz="2000">
                  <a:solidFill>
                    <a:schemeClr val="tx1"/>
                  </a:solidFill>
                  <a:sym typeface="+mn-ea"/>
                </a:endParaRPr>
              </a:p>
              <a:p>
                <a:r>
                  <a:rPr lang="zh-CN" altLang="en-US" sz="2000">
                    <a:solidFill>
                      <a:schemeClr val="tx1"/>
                    </a:solidFill>
                    <a:sym typeface="+mn-ea"/>
                  </a:rPr>
                  <a:t>令</a:t>
                </a:r>
                <a:r>
                  <a:rPr lang="en-US" altLang="zh-CN" sz="2000">
                    <a:solidFill>
                      <a:schemeClr val="tx1"/>
                    </a:solidFill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𝑠𝑢𝑏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(#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𝑥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),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𝑛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):=#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[</m:t>
                    </m:r>
                    <m:f>
                      <m:f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𝑛</m:t>
                        </m:r>
                      </m:num>
                      <m:den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den>
                    </m:f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]</m:t>
                    </m:r>
                  </m:oMath>
                </a14:m>
                <a:r>
                  <a:rPr lang="zh-CN" altLang="en-US" sz="20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，此处</a:t>
                </a:r>
                <a:r>
                  <a:rPr lang="en-US" altLang="zh-CN" sz="20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n</a:t>
                </a:r>
                <a:r>
                  <a:rPr lang="zh-CN" altLang="en-US" sz="20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可以为任意公式的哥德尔码。</a:t>
                </a:r>
                <a:endParaRPr lang="zh-CN" altLang="en-US" sz="200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endParaRPr lang="zh-CN" altLang="en-US" sz="200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r>
                  <a:rPr lang="zh-CN" altLang="en-US" sz="20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令</a:t>
                </a:r>
                <a:r>
                  <a:rPr lang="en-US" altLang="zh-CN" sz="20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𝑆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𝑥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𝑦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𝑧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r>
                  <a:rPr lang="en-US" altLang="zh-CN" sz="2000">
                    <a:solidFill>
                      <a:schemeClr val="tx1"/>
                    </a:solidFill>
                    <a:sym typeface="+mn-ea"/>
                  </a:rPr>
                  <a:t> </a:t>
                </a:r>
                <a:r>
                  <a:rPr lang="zh-CN" altLang="en-US" sz="2000">
                    <a:solidFill>
                      <a:schemeClr val="tx1"/>
                    </a:solidFill>
                    <a:sym typeface="+mn-ea"/>
                  </a:rPr>
                  <a:t>表示公式</a:t>
                </a:r>
                <a:r>
                  <a:rPr lang="en-US" altLang="zh-CN" sz="2000">
                    <a:solidFill>
                      <a:schemeClr val="tx1"/>
                    </a:solidFill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𝑠𝑢𝑏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𝑥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𝑦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)≐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𝑧</m:t>
                    </m:r>
                  </m:oMath>
                </a14:m>
                <a:r>
                  <a:rPr lang="zh-CN" altLang="en-US" sz="2000">
                    <a:solidFill>
                      <a:schemeClr val="tx1"/>
                    </a:solidFill>
                    <a:sym typeface="+mn-ea"/>
                  </a:rPr>
                  <a:t>，即</a:t>
                </a:r>
                <a:r>
                  <a:rPr lang="en-US" altLang="zh-CN" sz="2000">
                    <a:solidFill>
                      <a:schemeClr val="tx1"/>
                    </a:solidFill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𝑆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𝑥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𝑦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𝑧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r>
                  <a:rPr lang="en-US" altLang="zh-CN" sz="2000">
                    <a:solidFill>
                      <a:schemeClr val="tx1"/>
                    </a:solidFill>
                    <a:sym typeface="+mn-ea"/>
                  </a:rPr>
                  <a:t> </a:t>
                </a:r>
                <a:r>
                  <a:rPr lang="zh-CN" altLang="en-US" sz="2000">
                    <a:solidFill>
                      <a:schemeClr val="tx1"/>
                    </a:solidFill>
                    <a:sym typeface="+mn-ea"/>
                  </a:rPr>
                  <a:t>为真当且仅当</a:t>
                </a:r>
                <a:endParaRPr lang="zh-CN" altLang="en-US" sz="2000">
                  <a:solidFill>
                    <a:schemeClr val="tx1"/>
                  </a:solidFill>
                  <a:sym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𝑥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=#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𝐴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(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𝑥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), 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𝑦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=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𝑛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, 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𝑧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=#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𝐴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[</m:t>
                      </m:r>
                      <m:f>
                        <m:f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𝑛</m:t>
                          </m:r>
                        </m:num>
                        <m:den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𝑥</m:t>
                          </m:r>
                        </m:den>
                      </m:f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].</m:t>
                      </m:r>
                    </m:oMath>
                  </m:oMathPara>
                </a14:m>
                <a:endParaRPr lang="zh-CN" altLang="en-US" sz="2000">
                  <a:solidFill>
                    <a:schemeClr val="tx1"/>
                  </a:solidFill>
                  <a:sym typeface="+mn-ea"/>
                </a:endParaRPr>
              </a:p>
              <a:p>
                <a:pPr marL="0" indent="0">
                  <a:buNone/>
                </a:pPr>
                <a:endParaRPr lang="zh-CN" altLang="en-US" sz="2000">
                  <a:solidFill>
                    <a:schemeClr val="tx1"/>
                  </a:solidFill>
                  <a:sym typeface="+mn-ea"/>
                </a:endParaRPr>
              </a:p>
              <a:p>
                <a:r>
                  <a:rPr lang="zh-CN" altLang="en-US" sz="2000">
                    <a:solidFill>
                      <a:schemeClr val="tx1"/>
                    </a:solidFill>
                    <a:sym typeface="+mn-ea"/>
                  </a:rPr>
                  <a:t>给定任意只有一个自由变元的公式</a:t>
                </a:r>
                <a:r>
                  <a:rPr lang="en-US" altLang="zh-CN" sz="2000">
                    <a:solidFill>
                      <a:schemeClr val="tx1"/>
                    </a:solidFill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𝑥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 sz="20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，可以构造公式</a:t>
                </a:r>
                <a:r>
                  <a:rPr lang="en-US" altLang="zh-CN" sz="20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∃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𝑦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.(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𝑦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)∧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𝑆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𝑥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𝑥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𝑦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))</m:t>
                    </m:r>
                  </m:oMath>
                </a14:m>
                <a:r>
                  <a:rPr lang="zh-CN" altLang="en-US" sz="20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，它只包含一个自由变元</a:t>
                </a:r>
                <a:r>
                  <a:rPr lang="en-US" altLang="zh-CN" sz="20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𝑥</m:t>
                    </m:r>
                  </m:oMath>
                </a14:m>
                <a:r>
                  <a:rPr lang="zh-CN" altLang="en-US" sz="20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，记为</a:t>
                </a:r>
                <a:r>
                  <a:rPr lang="en-US" altLang="zh-CN" sz="20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𝑥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 sz="20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:r>
                  <a:rPr lang="zh-CN" altLang="en-US" sz="2000">
                    <a:solidFill>
                      <a:schemeClr val="tx1"/>
                    </a:solidFill>
                    <a:sym typeface="+mn-ea"/>
                  </a:rPr>
                  <a:t>令</a:t>
                </a:r>
                <a:r>
                  <a:rPr lang="en-US" altLang="zh-CN" sz="2000">
                    <a:solidFill>
                      <a:schemeClr val="tx1"/>
                    </a:solidFill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𝑘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:=#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𝑥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 sz="20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 sz="200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endParaRPr lang="zh-CN" altLang="en-US" sz="200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-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哥德尔的不完全性定理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r>
                  <a:rPr lang="zh-CN" altLang="en-US" sz="20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令</a:t>
                </a:r>
                <a:r>
                  <a:rPr lang="en-US" altLang="zh-CN" sz="20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𝐷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:=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[</m:t>
                    </m:r>
                    <m:f>
                      <m:f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𝑘</m:t>
                        </m:r>
                      </m:num>
                      <m:den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den>
                    </m:f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]:=∃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𝑦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.(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𝑦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)∧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𝑆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𝑥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𝑥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𝑦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)[</m:t>
                    </m:r>
                    <m:f>
                      <m:f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𝑘</m:t>
                        </m:r>
                      </m:num>
                      <m:den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den>
                    </m:f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])</m:t>
                    </m:r>
                  </m:oMath>
                </a14:m>
                <a:r>
                  <a:rPr lang="zh-CN" altLang="en-US" sz="20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 sz="200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r>
                  <a:rPr lang="zh-CN" altLang="en-US" sz="20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若令</a:t>
                </a:r>
                <a:r>
                  <a:rPr lang="en-US" altLang="zh-CN" sz="20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𝑚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:=#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𝐷</m:t>
                    </m:r>
                  </m:oMath>
                </a14:m>
                <a:r>
                  <a:rPr lang="zh-CN" altLang="en-US" sz="20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，则</a:t>
                </a:r>
                <a:r>
                  <a:rPr lang="en-US" altLang="zh-CN" sz="20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𝑠𝑢𝑏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𝑘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𝑘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)=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𝑠𝑢𝑏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(#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𝑥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),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𝑘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)=#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[</m:t>
                    </m:r>
                    <m:f>
                      <m:f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𝑘</m:t>
                        </m:r>
                      </m:num>
                      <m:den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den>
                    </m:f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]=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𝑚</m:t>
                    </m:r>
                  </m:oMath>
                </a14:m>
                <a:r>
                  <a:rPr lang="zh-CN" altLang="en-US" sz="20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，因此</a:t>
                </a:r>
                <a:endParaRPr lang="zh-CN" altLang="en-US" sz="200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𝐹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⊢∀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𝑦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.(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𝑆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(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𝑥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,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𝑥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,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𝑦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)[</m:t>
                      </m:r>
                      <m:f>
                        <m:f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𝑘</m:t>
                          </m:r>
                        </m:num>
                        <m:den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𝑥</m:t>
                          </m:r>
                        </m:den>
                      </m:f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]↔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𝑦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≐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𝑥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[</m:t>
                      </m:r>
                      <m:f>
                        <m:f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𝑚</m:t>
                          </m:r>
                        </m:num>
                        <m:den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𝑥</m:t>
                          </m:r>
                        </m:den>
                      </m:f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]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)</m:t>
                      </m:r>
                    </m:oMath>
                  </m:oMathPara>
                </a14:m>
                <a:endParaRPr lang="zh-CN" altLang="en-US" sz="200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457200">
                  <a:buNone/>
                </a:pP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⇒ 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𝐹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⊢∃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𝑦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.(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𝑦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)∧(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𝑆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𝑥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𝑥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𝑦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)[</m:t>
                    </m:r>
                    <m:f>
                      <m:f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𝑘</m:t>
                        </m:r>
                      </m:num>
                      <m:den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den>
                    </m:f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]↔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𝑦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≐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𝑥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[</m:t>
                    </m:r>
                    <m:f>
                      <m:f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𝑚</m:t>
                        </m:r>
                      </m:num>
                      <m:den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den>
                    </m:f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]))</m:t>
                    </m:r>
                  </m:oMath>
                </a14:m>
                <a:r>
                  <a:rPr lang="en-US" altLang="zh-CN" sz="2000" i="1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endParaRPr lang="en-US" altLang="zh-CN" sz="2000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457200">
                  <a:buNone/>
                </a:pP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⇒ 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𝐹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⊢∃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𝑦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.(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𝑦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)∧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𝑆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𝑥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𝑥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𝑦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)[</m:t>
                    </m:r>
                    <m:f>
                      <m:f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𝑘</m:t>
                        </m:r>
                      </m:num>
                      <m:den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den>
                    </m:f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])↔∃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𝑦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.(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𝑦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)∧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𝑦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≐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𝑥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[</m:t>
                    </m:r>
                    <m:f>
                      <m:f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𝑚</m:t>
                        </m:r>
                      </m:num>
                      <m:den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den>
                    </m:f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])</m:t>
                    </m:r>
                  </m:oMath>
                </a14:m>
                <a:r>
                  <a:rPr lang="en-US" altLang="zh-CN" sz="2000" i="1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endParaRPr lang="en-US" altLang="zh-CN" sz="2000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457200">
                  <a:buNone/>
                </a:pP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⇒ 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𝐹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⊢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𝐷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↔∃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𝑦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.(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𝑦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)∧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𝑦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≐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𝑚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r>
                  <a:rPr lang="en-US" altLang="zh-CN" sz="20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endParaRPr lang="zh-CN" altLang="en-US" sz="200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457200">
                  <a:buNone/>
                </a:pP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⇒ 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𝐹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⊢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𝐷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↔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[</m:t>
                    </m:r>
                    <m:f>
                      <m:f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𝑚</m:t>
                        </m:r>
                      </m:num>
                      <m:den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den>
                    </m:f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]</m:t>
                    </m:r>
                  </m:oMath>
                </a14:m>
                <a:r>
                  <a:rPr lang="en-US" altLang="zh-CN" sz="20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.</a:t>
                </a:r>
                <a:r>
                  <a:rPr lang="en-US" altLang="zh-CN" sz="20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endParaRPr lang="zh-CN" altLang="en-US" sz="200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 algn="r">
                  <a:buNone/>
                </a:pPr>
                <a:endParaRPr lang="zh-CN" altLang="en-US" sz="200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endParaRPr lang="zh-CN" altLang="en-US" sz="200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endParaRPr lang="zh-CN" altLang="en-US" sz="200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-23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协调性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8229600" cy="5348605"/>
              </a:xfrm>
            </p:spPr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命题</a:t>
                </a:r>
                <a:r>
                  <a:rPr lang="en-US" altLang="zh-CN" b="1"/>
                  <a:t>6.2.</a:t>
                </a:r>
                <a:r>
                  <a:rPr lang="en-US" altLang="zh-CN"/>
                  <a:t>  </a:t>
                </a:r>
                <a:r>
                  <a:rPr lang="zh-CN" altLang="en-US"/>
                  <a:t>以下</a:t>
                </a:r>
                <a:r>
                  <a:rPr lang="en-US" altLang="zh-CN"/>
                  <a:t>4</a:t>
                </a:r>
                <a:r>
                  <a:rPr lang="zh-CN" altLang="en-US"/>
                  <a:t>点等价：</a:t>
                </a:r>
                <a:endParaRPr lang="zh-CN" altLang="en-US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000"/>
                  <a:t>(1)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𝐼𝑛𝑐𝑜𝑛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；</a:t>
                </a:r>
                <a:endParaRPr lang="en-US" altLang="zh-CN" sz="2000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000"/>
                  <a:t>(2) </a:t>
                </a:r>
                <a:r>
                  <a:rPr lang="zh-CN" altLang="en-US" sz="2000"/>
                  <a:t>存在公式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/>
                  <a:t>，存在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的有穷子集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，使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⊢¬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可证；</a:t>
                </a:r>
                <a:endParaRPr lang="en-US" altLang="zh-CN" sz="2000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000"/>
                  <a:t>(3) </a:t>
                </a:r>
                <a:r>
                  <a:rPr lang="zh-CN" altLang="en-US" sz="2000"/>
                  <a:t>对任何公式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/>
                  <a:t>，存在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的有穷子集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，使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可证；</a:t>
                </a:r>
                <a:endParaRPr lang="en-US" altLang="zh-CN" sz="2000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000"/>
                  <a:t>(4) </a:t>
                </a:r>
                <a:r>
                  <a:rPr lang="zh-CN" altLang="en-US" sz="2000"/>
                  <a:t>对任何公式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，存在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的有穷子集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，使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⊢¬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可证。</a:t>
                </a:r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证：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)⇒(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4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可证，</a:t>
                </a:r>
                <a:r>
                  <a:rPr lang="zh-CN" altLang="en-US" sz="2000">
                    <a:sym typeface="+mn-ea"/>
                  </a:rPr>
                  <a:t>对任何公式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endParaRPr lang="en-US" altLang="zh-CN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                          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⇒</m:t>
                    </m:r>
                  </m:oMath>
                </a14:m>
                <a:r>
                  <a:rPr lang="zh-CN" altLang="en-US" sz="2000">
                    <a:sym typeface="+mn-ea"/>
                  </a:rPr>
                  <a:t>对任何公式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，令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∧¬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∧¬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可证</a:t>
                </a: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endParaRPr lang="en-US" altLang="zh-CN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                          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⇒</m:t>
                    </m:r>
                  </m:oMath>
                </a14:m>
                <a:r>
                  <a:rPr lang="zh-CN" altLang="en-US" sz="2000">
                    <a:sym typeface="+mn-ea"/>
                  </a:rPr>
                  <a:t>对任何公式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⊢¬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可证</a:t>
                </a:r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8229600" cy="5348605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协调性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8229600" cy="5348605"/>
              </a:xfrm>
            </p:spPr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命题</a:t>
                </a:r>
                <a:r>
                  <a:rPr lang="en-US" altLang="zh-CN" b="1"/>
                  <a:t>6.2.</a:t>
                </a:r>
                <a:r>
                  <a:rPr lang="en-US" altLang="zh-CN"/>
                  <a:t>  </a:t>
                </a:r>
                <a:r>
                  <a:rPr lang="zh-CN" altLang="en-US"/>
                  <a:t>以下</a:t>
                </a:r>
                <a:r>
                  <a:rPr lang="en-US" altLang="zh-CN"/>
                  <a:t>4</a:t>
                </a:r>
                <a:r>
                  <a:rPr lang="zh-CN" altLang="en-US"/>
                  <a:t>点等价：</a:t>
                </a:r>
                <a:endParaRPr lang="zh-CN" altLang="en-US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000"/>
                  <a:t>(1)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𝐼𝑛𝑐𝑜𝑛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；</a:t>
                </a:r>
                <a:endParaRPr lang="en-US" altLang="zh-CN" sz="2000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000"/>
                  <a:t>(2) </a:t>
                </a:r>
                <a:r>
                  <a:rPr lang="zh-CN" altLang="en-US" sz="2000"/>
                  <a:t>存在公式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/>
                  <a:t>，存在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的有穷子集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，使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⊢¬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可证；</a:t>
                </a:r>
                <a:endParaRPr lang="en-US" altLang="zh-CN" sz="2000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000"/>
                  <a:t>(3) </a:t>
                </a:r>
                <a:r>
                  <a:rPr lang="zh-CN" altLang="en-US" sz="2000"/>
                  <a:t>对任何公式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/>
                  <a:t>，存在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的有穷子集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，使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可证；</a:t>
                </a:r>
                <a:endParaRPr lang="en-US" altLang="zh-CN" sz="2000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000"/>
                  <a:t>(4) </a:t>
                </a:r>
                <a:r>
                  <a:rPr lang="zh-CN" altLang="en-US" sz="2000"/>
                  <a:t>对任何公式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，存在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的有穷子集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，使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⊢¬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可证。</a:t>
                </a:r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证：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)⇒(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4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可证，</a:t>
                </a:r>
                <a:r>
                  <a:rPr lang="zh-CN" altLang="en-US" sz="2000">
                    <a:sym typeface="+mn-ea"/>
                  </a:rPr>
                  <a:t>对任何公式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endParaRPr lang="en-US" altLang="zh-CN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                          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⇒</m:t>
                    </m:r>
                  </m:oMath>
                </a14:m>
                <a:r>
                  <a:rPr lang="zh-CN" altLang="en-US" sz="2000">
                    <a:sym typeface="+mn-ea"/>
                  </a:rPr>
                  <a:t>对任何公式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，令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∧¬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∧¬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可证</a:t>
                </a: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endParaRPr lang="en-US" altLang="zh-CN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                          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⇒</m:t>
                    </m:r>
                  </m:oMath>
                </a14:m>
                <a:r>
                  <a:rPr lang="zh-CN" altLang="en-US" sz="2000">
                    <a:sym typeface="+mn-ea"/>
                  </a:rPr>
                  <a:t>对任何公式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⊢¬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可证</a:t>
                </a:r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𝐵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,¬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𝐵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⊢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𝐵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𝐵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∧¬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𝐵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⊢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𝐵</m:t>
                              </m:r>
                            </m:den>
                          </m:f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∧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 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∧¬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𝐵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𝐶𝑢𝑡</m:t>
                      </m:r>
                    </m:oMath>
                  </m:oMathPara>
                </a14:m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8229600" cy="5348605"/>
              </a:xfrm>
              <a:blipFill rotWithShape="1">
                <a:blip r:embed="rId1"/>
                <a:stretch>
                  <a:fillRect b="-69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协调性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命题</a:t>
                </a:r>
                <a:r>
                  <a:rPr lang="en-US" altLang="zh-CN" b="1"/>
                  <a:t>6.2.</a:t>
                </a:r>
                <a:r>
                  <a:rPr lang="en-US" altLang="zh-CN"/>
                  <a:t>  </a:t>
                </a:r>
                <a:r>
                  <a:rPr lang="zh-CN" altLang="en-US"/>
                  <a:t>以下</a:t>
                </a:r>
                <a:r>
                  <a:rPr lang="en-US" altLang="zh-CN"/>
                  <a:t>4</a:t>
                </a:r>
                <a:r>
                  <a:rPr lang="zh-CN" altLang="en-US"/>
                  <a:t>点等价：</a:t>
                </a:r>
                <a:endParaRPr lang="zh-CN" altLang="en-US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000"/>
                  <a:t>(1)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𝐼𝑛𝑐𝑜𝑛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；</a:t>
                </a:r>
                <a:endParaRPr lang="en-US" altLang="zh-CN" sz="2000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000"/>
                  <a:t>(2) </a:t>
                </a:r>
                <a:r>
                  <a:rPr lang="zh-CN" altLang="en-US" sz="2000"/>
                  <a:t>存在公式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/>
                  <a:t>，存在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的有穷子集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，使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⊢¬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可证；</a:t>
                </a:r>
                <a:endParaRPr lang="en-US" altLang="zh-CN" sz="2000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000"/>
                  <a:t>(3) </a:t>
                </a:r>
                <a:r>
                  <a:rPr lang="zh-CN" altLang="en-US" sz="2000"/>
                  <a:t>对任何公式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/>
                  <a:t>，存在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的有穷子集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，使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可证；</a:t>
                </a:r>
                <a:endParaRPr lang="en-US" altLang="zh-CN" sz="2000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000"/>
                  <a:t>(4) </a:t>
                </a:r>
                <a:r>
                  <a:rPr lang="zh-CN" altLang="en-US" sz="2000"/>
                  <a:t>对任何公式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，存在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的有穷子集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，使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⊢¬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可证。</a:t>
                </a:r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证：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4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)⇒(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⊢¬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可证</a:t>
                </a: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⇒</m:t>
                    </m:r>
                  </m:oMath>
                </a14:m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</m:oMath>
                </a14:m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可证。</a:t>
                </a:r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𝐴</m:t>
                                  </m:r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⊢</m:t>
                                  </m:r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𝐴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𝐴</m:t>
                                  </m:r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,¬</m:t>
                                  </m:r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𝐴</m:t>
                                  </m:r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⊢</m:t>
                                  </m:r>
                                </m:den>
                              </m:f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¬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∧¬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⊢</m:t>
                              </m:r>
                            </m:den>
                          </m:f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∧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 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𝛥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⊢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   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𝛥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⊢¬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𝛥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⊢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∧¬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</m:den>
                          </m:f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∧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𝐶𝑢𝑡</m:t>
                      </m:r>
                    </m:oMath>
                  </m:oMathPara>
                </a14:m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-8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PP_MARK_KEY" val="8fa03fb4-9cd0-4f06-85a0-697e41a41d2c"/>
  <p:tag name="COMMONDATA" val="eyJoZGlkIjoiZTA4MTk3M2ZkMDE0NWFmM2ZjNzNhNTQ1YThjZDg3YTUifQ==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Networ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Network">
      <a:majorFont>
        <a:latin typeface="Arial"/>
        <a:ea typeface="黑体"/>
        <a:cs typeface="宋体"/>
      </a:majorFont>
      <a:minorFont>
        <a:latin typeface="Arial"/>
        <a:ea typeface="黑体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19050">
          <a:solidFill>
            <a:schemeClr val="accent1"/>
          </a:solidFill>
          <a:prstDash val="dash"/>
        </a:ln>
      </a:spPr>
      <a:bodyPr wrap="square" rtlCol="0">
        <a:spAutoFit/>
      </a:bodyPr>
      <a:lstStyle>
        <a:defPPr algn="ctr">
          <a:defRPr lang="zh-CN" altLang="en-US"/>
        </a:defPPr>
      </a:lstStyle>
    </a:tx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Network</Template>
  <TotalTime>0</TotalTime>
  <Words>10167</Words>
  <Application>WPS 演示</Application>
  <PresentationFormat>全屏显示(4:3)</PresentationFormat>
  <Paragraphs>830</Paragraphs>
  <Slides>66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183</vt:i4>
      </vt:variant>
      <vt:variant>
        <vt:lpstr>幻灯片标题</vt:lpstr>
      </vt:variant>
      <vt:variant>
        <vt:i4>66</vt:i4>
      </vt:variant>
    </vt:vector>
  </HeadingPairs>
  <TitlesOfParts>
    <vt:vector size="262" baseType="lpstr">
      <vt:lpstr>Arial</vt:lpstr>
      <vt:lpstr>宋体</vt:lpstr>
      <vt:lpstr>Wingdings</vt:lpstr>
      <vt:lpstr>Times New Roman</vt:lpstr>
      <vt:lpstr>黑体</vt:lpstr>
      <vt:lpstr>Comic Sans MS</vt:lpstr>
      <vt:lpstr>Cambria Math</vt:lpstr>
      <vt:lpstr>微软雅黑</vt:lpstr>
      <vt:lpstr>Arial Unicode MS</vt:lpstr>
      <vt:lpstr>Wingdings</vt:lpstr>
      <vt:lpstr>MS Mincho</vt:lpstr>
      <vt:lpstr>Segoe Print</vt:lpstr>
      <vt:lpstr>Network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完全性定理</vt:lpstr>
      <vt:lpstr>PowerPoint 演示文稿</vt:lpstr>
      <vt:lpstr>协调性</vt:lpstr>
      <vt:lpstr>协调性</vt:lpstr>
      <vt:lpstr>协调性</vt:lpstr>
      <vt:lpstr>协调性</vt:lpstr>
      <vt:lpstr>协调性</vt:lpstr>
      <vt:lpstr>协调性</vt:lpstr>
      <vt:lpstr>协调性</vt:lpstr>
      <vt:lpstr>协调性</vt:lpstr>
      <vt:lpstr>极大协调性</vt:lpstr>
      <vt:lpstr>极大协调性</vt:lpstr>
      <vt:lpstr>极大协调性</vt:lpstr>
      <vt:lpstr>极大协调性</vt:lpstr>
      <vt:lpstr>极大协调性</vt:lpstr>
      <vt:lpstr>极大协调性</vt:lpstr>
      <vt:lpstr>极大协调性</vt:lpstr>
      <vt:lpstr>极大协调性</vt:lpstr>
      <vt:lpstr>PowerPoint 演示文稿</vt:lpstr>
      <vt:lpstr>PowerPoint 演示文稿</vt:lpstr>
      <vt:lpstr>自然推理系统Ge</vt:lpstr>
      <vt:lpstr>自然推理系统Ge</vt:lpstr>
      <vt:lpstr>自然推理系统Ge</vt:lpstr>
      <vt:lpstr>自然推理系统Ge</vt:lpstr>
      <vt:lpstr>自然推理系统Ge</vt:lpstr>
      <vt:lpstr>自然推理系统Ge</vt:lpstr>
      <vt:lpstr>自然推理系统Ge</vt:lpstr>
      <vt:lpstr>自然推理系统Ge</vt:lpstr>
      <vt:lpstr>自然推理系统Ge</vt:lpstr>
      <vt:lpstr>自然推理系统Ge</vt:lpstr>
      <vt:lpstr>PowerPoint 演示文稿</vt:lpstr>
      <vt:lpstr>PowerPoint 演示文稿</vt:lpstr>
      <vt:lpstr>自然推理系统Ge</vt:lpstr>
      <vt:lpstr>自然推理系统Ge</vt:lpstr>
      <vt:lpstr>Henkin集</vt:lpstr>
      <vt:lpstr>Henkin集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Henkin集</vt:lpstr>
      <vt:lpstr>Henkin集</vt:lpstr>
      <vt:lpstr>Henkin集</vt:lpstr>
      <vt:lpstr>Henkin集</vt:lpstr>
      <vt:lpstr>Henkin集</vt:lpstr>
      <vt:lpstr>Henkin集</vt:lpstr>
      <vt:lpstr>PowerPoint 演示文稿</vt:lpstr>
      <vt:lpstr>PowerPoint 演示文稿</vt:lpstr>
      <vt:lpstr>PowerPoint 演示文稿</vt:lpstr>
      <vt:lpstr>PowerPoint 演示文稿</vt:lpstr>
      <vt:lpstr>完全性定理</vt:lpstr>
      <vt:lpstr>完全性定理</vt:lpstr>
      <vt:lpstr>完全性定理</vt:lpstr>
      <vt:lpstr>完全性定理</vt:lpstr>
      <vt:lpstr>完全性定理</vt:lpstr>
      <vt:lpstr>完全性定理</vt:lpstr>
      <vt:lpstr>紧致性定理</vt:lpstr>
      <vt:lpstr>一阶逻辑的不可判定性</vt:lpstr>
      <vt:lpstr>皮亚诺算数公理（PA）</vt:lpstr>
      <vt:lpstr>哥德尔的不完全性定理</vt:lpstr>
      <vt:lpstr>哥德尔的不完全性定理</vt:lpstr>
      <vt:lpstr>哥德尔的不完全性定理</vt:lpstr>
      <vt:lpstr>哥德尔的不完全性定理</vt:lpstr>
      <vt:lpstr>哥德尔的不完全性定理</vt:lpstr>
      <vt:lpstr>哥德尔的不完全性定理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JWu</dc:creator>
  <cp:lastModifiedBy>葛存菁</cp:lastModifiedBy>
  <cp:revision>2388</cp:revision>
  <cp:lastPrinted>2022-02-24T19:07:00Z</cp:lastPrinted>
  <dcterms:created xsi:type="dcterms:W3CDTF">2013-09-08T03:04:00Z</dcterms:created>
  <dcterms:modified xsi:type="dcterms:W3CDTF">2025-05-28T21:04:18Z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ICV">
    <vt:lpwstr>294D0EF7A9CD4906BF2D53373DD12236</vt:lpwstr>
  </property>
  <property fmtid="{D5CDD505-2E9C-101B-9397-08002B2CF9AE}" pid="4" name="KSOProductBuildVer">
    <vt:lpwstr>2052-12.1.0.21171</vt:lpwstr>
  </property>
</Properties>
</file>